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emf" ContentType="image/x-emf"/>
  <Default Extension="xls" ContentType="application/vnd.ms-excel"/>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35"/>
  </p:notesMasterIdLst>
  <p:handoutMasterIdLst>
    <p:handoutMasterId r:id="rId36"/>
  </p:handoutMasterIdLst>
  <p:sldIdLst>
    <p:sldId id="256" r:id="rId2"/>
    <p:sldId id="287" r:id="rId3"/>
    <p:sldId id="346" r:id="rId4"/>
    <p:sldId id="347" r:id="rId5"/>
    <p:sldId id="288" r:id="rId6"/>
    <p:sldId id="297" r:id="rId7"/>
    <p:sldId id="315" r:id="rId8"/>
    <p:sldId id="339" r:id="rId9"/>
    <p:sldId id="344" r:id="rId10"/>
    <p:sldId id="332" r:id="rId11"/>
    <p:sldId id="335" r:id="rId12"/>
    <p:sldId id="348" r:id="rId13"/>
    <p:sldId id="349" r:id="rId14"/>
    <p:sldId id="340" r:id="rId15"/>
    <p:sldId id="329" r:id="rId16"/>
    <p:sldId id="324" r:id="rId17"/>
    <p:sldId id="319" r:id="rId18"/>
    <p:sldId id="354" r:id="rId19"/>
    <p:sldId id="325" r:id="rId20"/>
    <p:sldId id="337" r:id="rId21"/>
    <p:sldId id="343" r:id="rId22"/>
    <p:sldId id="350" r:id="rId23"/>
    <p:sldId id="318" r:id="rId24"/>
    <p:sldId id="351" r:id="rId25"/>
    <p:sldId id="352" r:id="rId26"/>
    <p:sldId id="321" r:id="rId27"/>
    <p:sldId id="353" r:id="rId28"/>
    <p:sldId id="323" r:id="rId29"/>
    <p:sldId id="342" r:id="rId30"/>
    <p:sldId id="286" r:id="rId31"/>
    <p:sldId id="341" r:id="rId32"/>
    <p:sldId id="312" r:id="rId33"/>
    <p:sldId id="355" r:id="rId34"/>
  </p:sldIdLst>
  <p:sldSz cx="9144000" cy="6858000" type="screen4x3"/>
  <p:notesSz cx="6807200" cy="9918700"/>
  <p:defaultTextStyle>
    <a:defPPr>
      <a:defRPr lang="nl-NL"/>
    </a:defPPr>
    <a:lvl1pPr algn="l" rtl="0" eaLnBrk="0" fontAlgn="base" hangingPunct="0">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Verdana" panose="020B060403050404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Verdana" panose="020B060403050404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Verdana" panose="020B060403050404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Verdana" panose="020B060403050404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4">
          <p15:clr>
            <a:srgbClr val="A4A3A4"/>
          </p15:clr>
        </p15:guide>
        <p15:guide id="2" pos="214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1705"/>
    <a:srgbClr val="3A9474"/>
    <a:srgbClr val="378B5D"/>
    <a:srgbClr val="399161"/>
    <a:srgbClr val="3C9966"/>
    <a:srgbClr val="0519AB"/>
    <a:srgbClr val="0519B1"/>
    <a:srgbClr val="66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4562" autoAdjust="0"/>
    <p:restoredTop sz="94664" autoAdjust="0"/>
  </p:normalViewPr>
  <p:slideViewPr>
    <p:cSldViewPr>
      <p:cViewPr varScale="1">
        <p:scale>
          <a:sx n="85" d="100"/>
          <a:sy n="85" d="100"/>
        </p:scale>
        <p:origin x="108" y="1062"/>
      </p:cViewPr>
      <p:guideLst>
        <p:guide orient="horz" pos="2160"/>
        <p:guide pos="2880"/>
      </p:guideLst>
    </p:cSldViewPr>
  </p:slideViewPr>
  <p:outlineViewPr>
    <p:cViewPr>
      <p:scale>
        <a:sx n="33" d="100"/>
        <a:sy n="33" d="100"/>
      </p:scale>
      <p:origin x="0" y="0"/>
    </p:cViewPr>
    <p:sldLst>
      <p:sld r:id="rId1" collapse="1"/>
      <p:sld r:id="rId2" collapse="1"/>
      <p:sld r:id="rId3" collapse="1"/>
      <p:sld r:id="rId4" collapse="1"/>
      <p:sld r:id="rId5" collapse="1"/>
      <p:sld r:id="rId6" collapse="1"/>
    </p:sldLst>
  </p:outlineViewPr>
  <p:notesTextViewPr>
    <p:cViewPr>
      <p:scale>
        <a:sx n="100" d="100"/>
        <a:sy n="100" d="100"/>
      </p:scale>
      <p:origin x="0" y="0"/>
    </p:cViewPr>
  </p:notesTextViewPr>
  <p:sorterViewPr>
    <p:cViewPr>
      <p:scale>
        <a:sx n="66" d="100"/>
        <a:sy n="66" d="100"/>
      </p:scale>
      <p:origin x="0" y="0"/>
    </p:cViewPr>
  </p:sorterViewPr>
  <p:notesViewPr>
    <p:cSldViewPr>
      <p:cViewPr>
        <p:scale>
          <a:sx n="150" d="100"/>
          <a:sy n="150" d="100"/>
        </p:scale>
        <p:origin x="-936" y="846"/>
      </p:cViewPr>
      <p:guideLst>
        <p:guide orient="horz" pos="3124"/>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_rels/viewProps.xml.rels><?xml version="1.0" encoding="UTF-8" standalone="yes"?>
<Relationships xmlns="http://schemas.openxmlformats.org/package/2006/relationships"><Relationship Id="rId3" Type="http://schemas.openxmlformats.org/officeDocument/2006/relationships/slide" Target="slides/slide6.xml"/><Relationship Id="rId2" Type="http://schemas.openxmlformats.org/officeDocument/2006/relationships/slide" Target="slides/slide4.xml"/><Relationship Id="rId1" Type="http://schemas.openxmlformats.org/officeDocument/2006/relationships/slide" Target="slides/slide3.xml"/><Relationship Id="rId6" Type="http://schemas.openxmlformats.org/officeDocument/2006/relationships/slide" Target="slides/slide14.xml"/><Relationship Id="rId5" Type="http://schemas.openxmlformats.org/officeDocument/2006/relationships/slide" Target="slides/slide13.xml"/><Relationship Id="rId4"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7698" name="Rectangle 2">
            <a:extLst>
              <a:ext uri="{FF2B5EF4-FFF2-40B4-BE49-F238E27FC236}">
                <a16:creationId xmlns:a16="http://schemas.microsoft.com/office/drawing/2014/main" xmlns="" id="{43324D53-6337-4BCA-B658-47DF1B943B09}"/>
              </a:ext>
            </a:extLst>
          </p:cNvPr>
          <p:cNvSpPr>
            <a:spLocks noGrp="1" noChangeArrowheads="1"/>
          </p:cNvSpPr>
          <p:nvPr>
            <p:ph type="hdr" sz="quarter"/>
          </p:nvPr>
        </p:nvSpPr>
        <p:spPr bwMode="auto">
          <a:xfrm>
            <a:off x="0" y="0"/>
            <a:ext cx="2949575"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panose="020B0604020202020204" pitchFamily="34" charset="0"/>
              </a:defRPr>
            </a:lvl1pPr>
          </a:lstStyle>
          <a:p>
            <a:pPr>
              <a:defRPr/>
            </a:pPr>
            <a:endParaRPr lang="nl-NL" altLang="nl-NL"/>
          </a:p>
        </p:txBody>
      </p:sp>
      <p:sp>
        <p:nvSpPr>
          <p:cNvPr id="157699" name="Rectangle 3">
            <a:extLst>
              <a:ext uri="{FF2B5EF4-FFF2-40B4-BE49-F238E27FC236}">
                <a16:creationId xmlns:a16="http://schemas.microsoft.com/office/drawing/2014/main" xmlns="" id="{270D1A96-9662-4C57-BAE1-541D1F7082B0}"/>
              </a:ext>
            </a:extLst>
          </p:cNvPr>
          <p:cNvSpPr>
            <a:spLocks noGrp="1" noChangeArrowheads="1"/>
          </p:cNvSpPr>
          <p:nvPr>
            <p:ph type="dt" sz="quarter" idx="1"/>
          </p:nvPr>
        </p:nvSpPr>
        <p:spPr bwMode="auto">
          <a:xfrm>
            <a:off x="3856038" y="0"/>
            <a:ext cx="2949575"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panose="020B0604020202020204" pitchFamily="34" charset="0"/>
              </a:defRPr>
            </a:lvl1pPr>
          </a:lstStyle>
          <a:p>
            <a:pPr>
              <a:defRPr/>
            </a:pPr>
            <a:endParaRPr lang="nl-NL" altLang="nl-NL"/>
          </a:p>
        </p:txBody>
      </p:sp>
      <p:sp>
        <p:nvSpPr>
          <p:cNvPr id="157700" name="Rectangle 4">
            <a:extLst>
              <a:ext uri="{FF2B5EF4-FFF2-40B4-BE49-F238E27FC236}">
                <a16:creationId xmlns:a16="http://schemas.microsoft.com/office/drawing/2014/main" xmlns="" id="{02A0C5C0-4600-41B1-8AAF-D6916499BD0C}"/>
              </a:ext>
            </a:extLst>
          </p:cNvPr>
          <p:cNvSpPr>
            <a:spLocks noGrp="1" noChangeArrowheads="1"/>
          </p:cNvSpPr>
          <p:nvPr>
            <p:ph type="ftr" sz="quarter" idx="2"/>
          </p:nvPr>
        </p:nvSpPr>
        <p:spPr bwMode="auto">
          <a:xfrm>
            <a:off x="0" y="9421813"/>
            <a:ext cx="2949575"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panose="020B0604020202020204" pitchFamily="34" charset="0"/>
              </a:defRPr>
            </a:lvl1pPr>
          </a:lstStyle>
          <a:p>
            <a:pPr>
              <a:defRPr/>
            </a:pPr>
            <a:endParaRPr lang="nl-NL" altLang="nl-NL"/>
          </a:p>
        </p:txBody>
      </p:sp>
      <p:sp>
        <p:nvSpPr>
          <p:cNvPr id="157701" name="Rectangle 5">
            <a:extLst>
              <a:ext uri="{FF2B5EF4-FFF2-40B4-BE49-F238E27FC236}">
                <a16:creationId xmlns:a16="http://schemas.microsoft.com/office/drawing/2014/main" xmlns="" id="{A4AF9034-E494-4422-83FB-A7228C4AD52D}"/>
              </a:ext>
            </a:extLst>
          </p:cNvPr>
          <p:cNvSpPr>
            <a:spLocks noGrp="1" noChangeArrowheads="1"/>
          </p:cNvSpPr>
          <p:nvPr>
            <p:ph type="sldNum" sz="quarter" idx="3"/>
          </p:nvPr>
        </p:nvSpPr>
        <p:spPr bwMode="auto">
          <a:xfrm>
            <a:off x="3856038" y="9421813"/>
            <a:ext cx="2949575"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atin typeface="Arial" panose="020B0604020202020204" pitchFamily="34" charset="0"/>
              </a:defRPr>
            </a:lvl1pPr>
          </a:lstStyle>
          <a:p>
            <a:pPr>
              <a:defRPr/>
            </a:pPr>
            <a:fld id="{D736C233-556E-48EF-ACD7-3BA04E4FC793}" type="slidenum">
              <a:rPr lang="nl-NL" altLang="nl-NL"/>
              <a:pPr>
                <a:defRPr/>
              </a:pPr>
              <a:t>‹#›</a:t>
            </a:fld>
            <a:endParaRPr lang="nl-NL" altLang="nl-NL"/>
          </a:p>
        </p:txBody>
      </p:sp>
    </p:spTree>
    <p:extLst>
      <p:ext uri="{BB962C8B-B14F-4D97-AF65-F5344CB8AC3E}">
        <p14:creationId xmlns:p14="http://schemas.microsoft.com/office/powerpoint/2010/main" val="33651659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6978" name="Rectangle 2">
            <a:extLst>
              <a:ext uri="{FF2B5EF4-FFF2-40B4-BE49-F238E27FC236}">
                <a16:creationId xmlns:a16="http://schemas.microsoft.com/office/drawing/2014/main" xmlns="" id="{299E6790-36AF-440F-B0DF-F475349CE570}"/>
              </a:ext>
            </a:extLst>
          </p:cNvPr>
          <p:cNvSpPr>
            <a:spLocks noGrp="1" noChangeArrowheads="1"/>
          </p:cNvSpPr>
          <p:nvPr>
            <p:ph type="hdr" sz="quarter"/>
          </p:nvPr>
        </p:nvSpPr>
        <p:spPr bwMode="auto">
          <a:xfrm>
            <a:off x="0" y="0"/>
            <a:ext cx="2949575"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panose="020B0604020202020204" pitchFamily="34" charset="0"/>
              </a:defRPr>
            </a:lvl1pPr>
          </a:lstStyle>
          <a:p>
            <a:pPr>
              <a:defRPr/>
            </a:pPr>
            <a:endParaRPr lang="nl-NL" altLang="nl-NL"/>
          </a:p>
        </p:txBody>
      </p:sp>
      <p:sp>
        <p:nvSpPr>
          <p:cNvPr id="126979" name="Rectangle 3">
            <a:extLst>
              <a:ext uri="{FF2B5EF4-FFF2-40B4-BE49-F238E27FC236}">
                <a16:creationId xmlns:a16="http://schemas.microsoft.com/office/drawing/2014/main" xmlns="" id="{0DA0B32D-49C5-40C9-B308-51E6763C8C76}"/>
              </a:ext>
            </a:extLst>
          </p:cNvPr>
          <p:cNvSpPr>
            <a:spLocks noGrp="1" noChangeArrowheads="1"/>
          </p:cNvSpPr>
          <p:nvPr>
            <p:ph type="dt" idx="1"/>
          </p:nvPr>
        </p:nvSpPr>
        <p:spPr bwMode="auto">
          <a:xfrm>
            <a:off x="3856038" y="0"/>
            <a:ext cx="2949575"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panose="020B0604020202020204" pitchFamily="34" charset="0"/>
              </a:defRPr>
            </a:lvl1pPr>
          </a:lstStyle>
          <a:p>
            <a:pPr>
              <a:defRPr/>
            </a:pPr>
            <a:endParaRPr lang="nl-NL" altLang="nl-NL"/>
          </a:p>
        </p:txBody>
      </p:sp>
      <p:sp>
        <p:nvSpPr>
          <p:cNvPr id="10244" name="Rectangle 4"/>
          <p:cNvSpPr>
            <a:spLocks noRot="1" noChangeArrowheads="1" noTextEdit="1"/>
          </p:cNvSpPr>
          <p:nvPr>
            <p:ph type="sldImg" idx="2"/>
          </p:nvPr>
        </p:nvSpPr>
        <p:spPr bwMode="auto">
          <a:xfrm>
            <a:off x="923925" y="744538"/>
            <a:ext cx="4959350" cy="3719512"/>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26981" name="Rectangle 5">
            <a:extLst>
              <a:ext uri="{FF2B5EF4-FFF2-40B4-BE49-F238E27FC236}">
                <a16:creationId xmlns:a16="http://schemas.microsoft.com/office/drawing/2014/main" xmlns="" id="{230174B1-D78A-4E39-AB09-AB19A50DE3B3}"/>
              </a:ext>
            </a:extLst>
          </p:cNvPr>
          <p:cNvSpPr>
            <a:spLocks noGrp="1" noChangeArrowheads="1"/>
          </p:cNvSpPr>
          <p:nvPr>
            <p:ph type="body" sz="quarter" idx="3"/>
          </p:nvPr>
        </p:nvSpPr>
        <p:spPr bwMode="auto">
          <a:xfrm>
            <a:off x="681038" y="4711700"/>
            <a:ext cx="5445125" cy="4462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nl-NL" altLang="nl-NL" noProof="0"/>
              <a:t>Click to edit Master text styles</a:t>
            </a:r>
          </a:p>
          <a:p>
            <a:pPr lvl="1"/>
            <a:r>
              <a:rPr lang="nl-NL" altLang="nl-NL" noProof="0"/>
              <a:t>Second level</a:t>
            </a:r>
          </a:p>
          <a:p>
            <a:pPr lvl="2"/>
            <a:r>
              <a:rPr lang="nl-NL" altLang="nl-NL" noProof="0"/>
              <a:t>Third level</a:t>
            </a:r>
          </a:p>
          <a:p>
            <a:pPr lvl="3"/>
            <a:r>
              <a:rPr lang="nl-NL" altLang="nl-NL" noProof="0"/>
              <a:t>Fourth level</a:t>
            </a:r>
          </a:p>
          <a:p>
            <a:pPr lvl="4"/>
            <a:r>
              <a:rPr lang="nl-NL" altLang="nl-NL" noProof="0"/>
              <a:t>Fifth level</a:t>
            </a:r>
          </a:p>
        </p:txBody>
      </p:sp>
      <p:sp>
        <p:nvSpPr>
          <p:cNvPr id="126982" name="Rectangle 6">
            <a:extLst>
              <a:ext uri="{FF2B5EF4-FFF2-40B4-BE49-F238E27FC236}">
                <a16:creationId xmlns:a16="http://schemas.microsoft.com/office/drawing/2014/main" xmlns="" id="{4BE670E4-FB80-4529-A10B-3095B8535180}"/>
              </a:ext>
            </a:extLst>
          </p:cNvPr>
          <p:cNvSpPr>
            <a:spLocks noGrp="1" noChangeArrowheads="1"/>
          </p:cNvSpPr>
          <p:nvPr>
            <p:ph type="ftr" sz="quarter" idx="4"/>
          </p:nvPr>
        </p:nvSpPr>
        <p:spPr bwMode="auto">
          <a:xfrm>
            <a:off x="0" y="9421813"/>
            <a:ext cx="2949575"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panose="020B0604020202020204" pitchFamily="34" charset="0"/>
              </a:defRPr>
            </a:lvl1pPr>
          </a:lstStyle>
          <a:p>
            <a:pPr>
              <a:defRPr/>
            </a:pPr>
            <a:endParaRPr lang="nl-NL" altLang="nl-NL"/>
          </a:p>
        </p:txBody>
      </p:sp>
      <p:sp>
        <p:nvSpPr>
          <p:cNvPr id="126983" name="Rectangle 7">
            <a:extLst>
              <a:ext uri="{FF2B5EF4-FFF2-40B4-BE49-F238E27FC236}">
                <a16:creationId xmlns:a16="http://schemas.microsoft.com/office/drawing/2014/main" xmlns="" id="{48A5541F-CB17-49D9-9E0C-652249E369AB}"/>
              </a:ext>
            </a:extLst>
          </p:cNvPr>
          <p:cNvSpPr>
            <a:spLocks noGrp="1" noChangeArrowheads="1"/>
          </p:cNvSpPr>
          <p:nvPr>
            <p:ph type="sldNum" sz="quarter" idx="5"/>
          </p:nvPr>
        </p:nvSpPr>
        <p:spPr bwMode="auto">
          <a:xfrm>
            <a:off x="3856038" y="9421813"/>
            <a:ext cx="2949575"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atin typeface="Arial" panose="020B0604020202020204" pitchFamily="34" charset="0"/>
              </a:defRPr>
            </a:lvl1pPr>
          </a:lstStyle>
          <a:p>
            <a:pPr>
              <a:defRPr/>
            </a:pPr>
            <a:fld id="{88F4E736-4FEB-4BE3-9606-1BCDEF5487A8}" type="slidenum">
              <a:rPr lang="nl-NL" altLang="nl-NL"/>
              <a:pPr>
                <a:defRPr/>
              </a:pPr>
              <a:t>‹#›</a:t>
            </a:fld>
            <a:endParaRPr lang="nl-NL" altLang="nl-NL"/>
          </a:p>
        </p:txBody>
      </p:sp>
    </p:spTree>
    <p:extLst>
      <p:ext uri="{BB962C8B-B14F-4D97-AF65-F5344CB8AC3E}">
        <p14:creationId xmlns:p14="http://schemas.microsoft.com/office/powerpoint/2010/main" val="47435345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fld id="{8FEFB18D-44F1-46B5-9847-2189BA2CD297}" type="slidenum">
              <a:rPr lang="nl-NL" altLang="nl-NL" smtClean="0">
                <a:latin typeface="Arial" panose="020B0604020202020204" pitchFamily="34" charset="0"/>
              </a:rPr>
              <a:pPr/>
              <a:t>1</a:t>
            </a:fld>
            <a:endParaRPr lang="nl-NL" altLang="nl-NL" smtClean="0">
              <a:latin typeface="Arial" panose="020B0604020202020204" pitchFamily="34" charset="0"/>
            </a:endParaRPr>
          </a:p>
        </p:txBody>
      </p:sp>
      <p:sp>
        <p:nvSpPr>
          <p:cNvPr id="13315" name="Rectangle 2"/>
          <p:cNvSpPr>
            <a:spLocks noRot="1" noChangeArrowheads="1" noTextEdit="1"/>
          </p:cNvSpPr>
          <p:nvPr>
            <p:ph type="sldImg"/>
          </p:nvPr>
        </p:nvSpPr>
        <p:spPr>
          <a:ln/>
        </p:spPr>
      </p:sp>
      <p:sp>
        <p:nvSpPr>
          <p:cNvPr id="13316" name="Rectangle 3"/>
          <p:cNvSpPr>
            <a:spLocks noGrp="1" noChangeArrowheads="1"/>
          </p:cNvSpPr>
          <p:nvPr>
            <p:ph type="body" idx="1"/>
          </p:nvPr>
        </p:nvSpPr>
        <p:spPr>
          <a:noFill/>
        </p:spPr>
        <p:txBody>
          <a:bodyPr/>
          <a:lstStyle/>
          <a:p>
            <a:pPr eaLnBrk="1" hangingPunct="1"/>
            <a:endParaRPr lang="nl-NL" altLang="nl-NL" smtClean="0"/>
          </a:p>
        </p:txBody>
      </p:sp>
    </p:spTree>
    <p:extLst>
      <p:ext uri="{BB962C8B-B14F-4D97-AF65-F5344CB8AC3E}">
        <p14:creationId xmlns:p14="http://schemas.microsoft.com/office/powerpoint/2010/main" val="6847401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fld id="{D125684C-6623-4465-AB63-A94A4958A317}" type="slidenum">
              <a:rPr lang="nl-NL" altLang="nl-NL" smtClean="0">
                <a:latin typeface="Arial" panose="020B0604020202020204" pitchFamily="34" charset="0"/>
              </a:rPr>
              <a:pPr/>
              <a:t>10</a:t>
            </a:fld>
            <a:endParaRPr lang="nl-NL" altLang="nl-NL" smtClean="0">
              <a:latin typeface="Arial" panose="020B0604020202020204" pitchFamily="34" charset="0"/>
            </a:endParaRPr>
          </a:p>
        </p:txBody>
      </p:sp>
      <p:sp>
        <p:nvSpPr>
          <p:cNvPr id="29699" name="Rectangle 2"/>
          <p:cNvSpPr>
            <a:spLocks noRot="1" noChangeArrowheads="1" noTextEdit="1"/>
          </p:cNvSpPr>
          <p:nvPr>
            <p:ph type="sldImg"/>
          </p:nvPr>
        </p:nvSpPr>
        <p:spPr>
          <a:ln/>
        </p:spPr>
      </p:sp>
      <p:sp>
        <p:nvSpPr>
          <p:cNvPr id="29700" name="Rectangle 3"/>
          <p:cNvSpPr>
            <a:spLocks noGrp="1" noChangeArrowheads="1"/>
          </p:cNvSpPr>
          <p:nvPr>
            <p:ph type="body" idx="1"/>
          </p:nvPr>
        </p:nvSpPr>
        <p:spPr>
          <a:noFill/>
        </p:spPr>
        <p:txBody>
          <a:bodyPr/>
          <a:lstStyle/>
          <a:p>
            <a:pPr eaLnBrk="1" hangingPunct="1"/>
            <a:endParaRPr lang="nl-NL" altLang="nl-NL" smtClean="0"/>
          </a:p>
        </p:txBody>
      </p:sp>
    </p:spTree>
    <p:extLst>
      <p:ext uri="{BB962C8B-B14F-4D97-AF65-F5344CB8AC3E}">
        <p14:creationId xmlns:p14="http://schemas.microsoft.com/office/powerpoint/2010/main" val="22479424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fld id="{490F308C-F15E-4F42-BC80-D4A9A51741BC}" type="slidenum">
              <a:rPr lang="nl-NL" altLang="nl-NL" smtClean="0">
                <a:latin typeface="Arial" panose="020B0604020202020204" pitchFamily="34" charset="0"/>
              </a:rPr>
              <a:pPr/>
              <a:t>11</a:t>
            </a:fld>
            <a:endParaRPr lang="nl-NL" altLang="nl-NL" smtClean="0">
              <a:latin typeface="Arial" panose="020B0604020202020204" pitchFamily="34" charset="0"/>
            </a:endParaRPr>
          </a:p>
        </p:txBody>
      </p:sp>
      <p:sp>
        <p:nvSpPr>
          <p:cNvPr id="31747" name="Rectangle 2"/>
          <p:cNvSpPr>
            <a:spLocks noRot="1" noChangeArrowheads="1" noTextEdit="1"/>
          </p:cNvSpPr>
          <p:nvPr>
            <p:ph type="sldImg"/>
          </p:nvPr>
        </p:nvSpPr>
        <p:spPr>
          <a:ln/>
        </p:spPr>
      </p:sp>
      <p:sp>
        <p:nvSpPr>
          <p:cNvPr id="31748" name="Rectangle 3"/>
          <p:cNvSpPr>
            <a:spLocks noGrp="1" noChangeArrowheads="1"/>
          </p:cNvSpPr>
          <p:nvPr>
            <p:ph type="body" idx="1"/>
          </p:nvPr>
        </p:nvSpPr>
        <p:spPr>
          <a:noFill/>
        </p:spPr>
        <p:txBody>
          <a:bodyPr/>
          <a:lstStyle/>
          <a:p>
            <a:pPr eaLnBrk="1" hangingPunct="1"/>
            <a:endParaRPr lang="nl-NL" altLang="nl-NL" smtClean="0"/>
          </a:p>
        </p:txBody>
      </p:sp>
    </p:spTree>
    <p:extLst>
      <p:ext uri="{BB962C8B-B14F-4D97-AF65-F5344CB8AC3E}">
        <p14:creationId xmlns:p14="http://schemas.microsoft.com/office/powerpoint/2010/main" val="12860790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fld id="{CD027E0E-EC89-4F41-8346-91694B33A21A}" type="slidenum">
              <a:rPr lang="nl-NL" altLang="nl-NL" smtClean="0">
                <a:latin typeface="Arial" panose="020B0604020202020204" pitchFamily="34" charset="0"/>
              </a:rPr>
              <a:pPr/>
              <a:t>12</a:t>
            </a:fld>
            <a:endParaRPr lang="nl-NL" altLang="nl-NL" smtClean="0">
              <a:latin typeface="Arial" panose="020B0604020202020204" pitchFamily="34" charset="0"/>
            </a:endParaRPr>
          </a:p>
        </p:txBody>
      </p:sp>
      <p:sp>
        <p:nvSpPr>
          <p:cNvPr id="32771" name="Rectangle 2"/>
          <p:cNvSpPr>
            <a:spLocks noRot="1" noChangeArrowheads="1" noTextEdit="1"/>
          </p:cNvSpPr>
          <p:nvPr>
            <p:ph type="sldImg"/>
          </p:nvPr>
        </p:nvSpPr>
        <p:spPr>
          <a:ln/>
        </p:spPr>
      </p:sp>
      <p:sp>
        <p:nvSpPr>
          <p:cNvPr id="32772" name="Rectangle 3"/>
          <p:cNvSpPr>
            <a:spLocks noGrp="1" noChangeArrowheads="1"/>
          </p:cNvSpPr>
          <p:nvPr>
            <p:ph type="body" idx="1"/>
          </p:nvPr>
        </p:nvSpPr>
        <p:spPr>
          <a:noFill/>
        </p:spPr>
        <p:txBody>
          <a:bodyPr/>
          <a:lstStyle/>
          <a:p>
            <a:pPr eaLnBrk="1" hangingPunct="1"/>
            <a:endParaRPr lang="nl-NL" altLang="nl-NL" smtClean="0"/>
          </a:p>
        </p:txBody>
      </p:sp>
    </p:spTree>
    <p:extLst>
      <p:ext uri="{BB962C8B-B14F-4D97-AF65-F5344CB8AC3E}">
        <p14:creationId xmlns:p14="http://schemas.microsoft.com/office/powerpoint/2010/main" val="14900387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fld id="{10609F36-A68A-4BB1-AAC9-7485B348A91B}" type="slidenum">
              <a:rPr lang="nl-NL" altLang="nl-NL" smtClean="0">
                <a:latin typeface="Arial" panose="020B0604020202020204" pitchFamily="34" charset="0"/>
              </a:rPr>
              <a:pPr/>
              <a:t>13</a:t>
            </a:fld>
            <a:endParaRPr lang="nl-NL" altLang="nl-NL" smtClean="0">
              <a:latin typeface="Arial" panose="020B0604020202020204" pitchFamily="34" charset="0"/>
            </a:endParaRPr>
          </a:p>
        </p:txBody>
      </p:sp>
      <p:sp>
        <p:nvSpPr>
          <p:cNvPr id="34819" name="Rectangle 2"/>
          <p:cNvSpPr>
            <a:spLocks noRot="1" noChangeArrowheads="1" noTextEdit="1"/>
          </p:cNvSpPr>
          <p:nvPr>
            <p:ph type="sldImg"/>
          </p:nvPr>
        </p:nvSpPr>
        <p:spPr>
          <a:ln/>
        </p:spPr>
      </p:sp>
      <p:sp>
        <p:nvSpPr>
          <p:cNvPr id="34820" name="Rectangle 3"/>
          <p:cNvSpPr>
            <a:spLocks noGrp="1" noChangeArrowheads="1"/>
          </p:cNvSpPr>
          <p:nvPr>
            <p:ph type="body" idx="1"/>
          </p:nvPr>
        </p:nvSpPr>
        <p:spPr>
          <a:noFill/>
        </p:spPr>
        <p:txBody>
          <a:bodyPr/>
          <a:lstStyle/>
          <a:p>
            <a:pPr eaLnBrk="1" hangingPunct="1"/>
            <a:endParaRPr lang="nl-NL" altLang="nl-NL" smtClean="0"/>
          </a:p>
        </p:txBody>
      </p:sp>
    </p:spTree>
    <p:extLst>
      <p:ext uri="{BB962C8B-B14F-4D97-AF65-F5344CB8AC3E}">
        <p14:creationId xmlns:p14="http://schemas.microsoft.com/office/powerpoint/2010/main" val="41565208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fld id="{ACBF19B7-2E2F-4FAC-BF04-60ECF602A611}" type="slidenum">
              <a:rPr lang="nl-NL" altLang="nl-NL" smtClean="0">
                <a:latin typeface="Arial" panose="020B0604020202020204" pitchFamily="34" charset="0"/>
              </a:rPr>
              <a:pPr/>
              <a:t>14</a:t>
            </a:fld>
            <a:endParaRPr lang="nl-NL" altLang="nl-NL" smtClean="0">
              <a:latin typeface="Arial" panose="020B0604020202020204" pitchFamily="34" charset="0"/>
            </a:endParaRPr>
          </a:p>
        </p:txBody>
      </p:sp>
      <p:sp>
        <p:nvSpPr>
          <p:cNvPr id="36867" name="Rectangle 2"/>
          <p:cNvSpPr>
            <a:spLocks noRot="1" noChangeArrowheads="1" noTextEdit="1"/>
          </p:cNvSpPr>
          <p:nvPr>
            <p:ph type="sldImg"/>
          </p:nvPr>
        </p:nvSpPr>
        <p:spPr>
          <a:ln/>
        </p:spPr>
      </p:sp>
      <p:sp>
        <p:nvSpPr>
          <p:cNvPr id="36868" name="Rectangle 3"/>
          <p:cNvSpPr>
            <a:spLocks noGrp="1" noChangeArrowheads="1"/>
          </p:cNvSpPr>
          <p:nvPr>
            <p:ph type="body" idx="1"/>
          </p:nvPr>
        </p:nvSpPr>
        <p:spPr>
          <a:noFill/>
        </p:spPr>
        <p:txBody>
          <a:bodyPr/>
          <a:lstStyle/>
          <a:p>
            <a:pPr eaLnBrk="1" hangingPunct="1"/>
            <a:endParaRPr lang="nl-NL" altLang="nl-NL" smtClean="0"/>
          </a:p>
        </p:txBody>
      </p:sp>
    </p:spTree>
    <p:extLst>
      <p:ext uri="{BB962C8B-B14F-4D97-AF65-F5344CB8AC3E}">
        <p14:creationId xmlns:p14="http://schemas.microsoft.com/office/powerpoint/2010/main" val="141378935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fld id="{B1790DF0-1715-4410-9541-D7FA93EE5854}" type="slidenum">
              <a:rPr lang="nl-NL" altLang="nl-NL" smtClean="0">
                <a:latin typeface="Arial" panose="020B0604020202020204" pitchFamily="34" charset="0"/>
              </a:rPr>
              <a:pPr/>
              <a:t>15</a:t>
            </a:fld>
            <a:endParaRPr lang="nl-NL" altLang="nl-NL" smtClean="0">
              <a:latin typeface="Arial" panose="020B0604020202020204" pitchFamily="34" charset="0"/>
            </a:endParaRPr>
          </a:p>
        </p:txBody>
      </p:sp>
      <p:sp>
        <p:nvSpPr>
          <p:cNvPr id="37891" name="Rectangle 2"/>
          <p:cNvSpPr>
            <a:spLocks noRot="1" noChangeArrowheads="1" noTextEdit="1"/>
          </p:cNvSpPr>
          <p:nvPr>
            <p:ph type="sldImg"/>
          </p:nvPr>
        </p:nvSpPr>
        <p:spPr>
          <a:ln/>
        </p:spPr>
      </p:sp>
      <p:sp>
        <p:nvSpPr>
          <p:cNvPr id="37892" name="Rectangle 3"/>
          <p:cNvSpPr>
            <a:spLocks noGrp="1" noChangeArrowheads="1"/>
          </p:cNvSpPr>
          <p:nvPr>
            <p:ph type="body" idx="1"/>
          </p:nvPr>
        </p:nvSpPr>
        <p:spPr>
          <a:noFill/>
        </p:spPr>
        <p:txBody>
          <a:bodyPr/>
          <a:lstStyle/>
          <a:p>
            <a:pPr eaLnBrk="1" hangingPunct="1"/>
            <a:endParaRPr lang="nl-NL" altLang="nl-NL" smtClean="0"/>
          </a:p>
        </p:txBody>
      </p:sp>
    </p:spTree>
    <p:extLst>
      <p:ext uri="{BB962C8B-B14F-4D97-AF65-F5344CB8AC3E}">
        <p14:creationId xmlns:p14="http://schemas.microsoft.com/office/powerpoint/2010/main" val="302887185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fld id="{97A9AAAC-DF80-4CB5-908E-629A28289D9A}" type="slidenum">
              <a:rPr lang="nl-NL" altLang="nl-NL" smtClean="0">
                <a:latin typeface="Arial" panose="020B0604020202020204" pitchFamily="34" charset="0"/>
              </a:rPr>
              <a:pPr/>
              <a:t>16</a:t>
            </a:fld>
            <a:endParaRPr lang="nl-NL" altLang="nl-NL" smtClean="0">
              <a:latin typeface="Arial" panose="020B0604020202020204" pitchFamily="34" charset="0"/>
            </a:endParaRPr>
          </a:p>
        </p:txBody>
      </p:sp>
      <p:sp>
        <p:nvSpPr>
          <p:cNvPr id="39939" name="Rectangle 2"/>
          <p:cNvSpPr>
            <a:spLocks noRot="1" noChangeArrowheads="1" noTextEdit="1"/>
          </p:cNvSpPr>
          <p:nvPr>
            <p:ph type="sldImg"/>
          </p:nvPr>
        </p:nvSpPr>
        <p:spPr>
          <a:ln/>
        </p:spPr>
      </p:sp>
      <p:sp>
        <p:nvSpPr>
          <p:cNvPr id="39940" name="Rectangle 3"/>
          <p:cNvSpPr>
            <a:spLocks noGrp="1" noChangeArrowheads="1"/>
          </p:cNvSpPr>
          <p:nvPr>
            <p:ph type="body" idx="1"/>
          </p:nvPr>
        </p:nvSpPr>
        <p:spPr>
          <a:noFill/>
        </p:spPr>
        <p:txBody>
          <a:bodyPr/>
          <a:lstStyle/>
          <a:p>
            <a:pPr eaLnBrk="1" hangingPunct="1"/>
            <a:endParaRPr lang="nl-NL" altLang="nl-NL" smtClean="0"/>
          </a:p>
        </p:txBody>
      </p:sp>
    </p:spTree>
    <p:extLst>
      <p:ext uri="{BB962C8B-B14F-4D97-AF65-F5344CB8AC3E}">
        <p14:creationId xmlns:p14="http://schemas.microsoft.com/office/powerpoint/2010/main" val="21331486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fld id="{A0917ED9-0CC0-4DB6-A76D-4B1EB7A23B0D}" type="slidenum">
              <a:rPr lang="nl-NL" altLang="nl-NL" smtClean="0">
                <a:latin typeface="Arial" panose="020B0604020202020204" pitchFamily="34" charset="0"/>
              </a:rPr>
              <a:pPr/>
              <a:t>22</a:t>
            </a:fld>
            <a:endParaRPr lang="nl-NL" altLang="nl-NL" smtClean="0">
              <a:latin typeface="Arial" panose="020B0604020202020204" pitchFamily="34" charset="0"/>
            </a:endParaRPr>
          </a:p>
        </p:txBody>
      </p:sp>
      <p:sp>
        <p:nvSpPr>
          <p:cNvPr id="46083" name="Rectangle 2"/>
          <p:cNvSpPr>
            <a:spLocks noRot="1" noChangeArrowheads="1" noTextEdit="1"/>
          </p:cNvSpPr>
          <p:nvPr>
            <p:ph type="sldImg"/>
          </p:nvPr>
        </p:nvSpPr>
        <p:spPr>
          <a:ln/>
        </p:spPr>
      </p:sp>
      <p:sp>
        <p:nvSpPr>
          <p:cNvPr id="46084" name="Rectangle 3"/>
          <p:cNvSpPr>
            <a:spLocks noGrp="1" noChangeArrowheads="1"/>
          </p:cNvSpPr>
          <p:nvPr>
            <p:ph type="body" idx="1"/>
          </p:nvPr>
        </p:nvSpPr>
        <p:spPr>
          <a:noFill/>
        </p:spPr>
        <p:txBody>
          <a:bodyPr/>
          <a:lstStyle/>
          <a:p>
            <a:pPr eaLnBrk="1" hangingPunct="1"/>
            <a:endParaRPr lang="nl-NL" altLang="nl-NL" smtClean="0"/>
          </a:p>
        </p:txBody>
      </p:sp>
    </p:spTree>
    <p:extLst>
      <p:ext uri="{BB962C8B-B14F-4D97-AF65-F5344CB8AC3E}">
        <p14:creationId xmlns:p14="http://schemas.microsoft.com/office/powerpoint/2010/main" val="150366067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fld id="{3EAA7685-3025-42C3-9674-24889AD56CE1}" type="slidenum">
              <a:rPr lang="nl-NL" altLang="nl-NL" smtClean="0">
                <a:latin typeface="Arial" panose="020B0604020202020204" pitchFamily="34" charset="0"/>
              </a:rPr>
              <a:pPr/>
              <a:t>25</a:t>
            </a:fld>
            <a:endParaRPr lang="nl-NL" altLang="nl-NL" smtClean="0">
              <a:latin typeface="Arial" panose="020B0604020202020204" pitchFamily="34" charset="0"/>
            </a:endParaRPr>
          </a:p>
        </p:txBody>
      </p:sp>
      <p:sp>
        <p:nvSpPr>
          <p:cNvPr id="49155" name="Rectangle 2"/>
          <p:cNvSpPr>
            <a:spLocks noRot="1" noChangeArrowheads="1" noTextEdit="1"/>
          </p:cNvSpPr>
          <p:nvPr>
            <p:ph type="sldImg"/>
          </p:nvPr>
        </p:nvSpPr>
        <p:spPr>
          <a:ln/>
        </p:spPr>
      </p:sp>
      <p:sp>
        <p:nvSpPr>
          <p:cNvPr id="49156" name="Rectangle 3"/>
          <p:cNvSpPr>
            <a:spLocks noGrp="1" noChangeArrowheads="1"/>
          </p:cNvSpPr>
          <p:nvPr>
            <p:ph type="body" idx="1"/>
          </p:nvPr>
        </p:nvSpPr>
        <p:spPr>
          <a:noFill/>
        </p:spPr>
        <p:txBody>
          <a:bodyPr/>
          <a:lstStyle/>
          <a:p>
            <a:pPr eaLnBrk="1" hangingPunct="1"/>
            <a:endParaRPr lang="nl-NL" altLang="nl-NL" smtClean="0"/>
          </a:p>
        </p:txBody>
      </p:sp>
    </p:spTree>
    <p:extLst>
      <p:ext uri="{BB962C8B-B14F-4D97-AF65-F5344CB8AC3E}">
        <p14:creationId xmlns:p14="http://schemas.microsoft.com/office/powerpoint/2010/main" val="405644728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fld id="{390EAB6B-04D6-4E64-83F4-AD654B6E4C7F}" type="slidenum">
              <a:rPr lang="nl-NL" altLang="nl-NL" smtClean="0">
                <a:latin typeface="Arial" panose="020B0604020202020204" pitchFamily="34" charset="0"/>
              </a:rPr>
              <a:pPr/>
              <a:t>27</a:t>
            </a:fld>
            <a:endParaRPr lang="nl-NL" altLang="nl-NL" smtClean="0">
              <a:latin typeface="Arial" panose="020B0604020202020204" pitchFamily="34" charset="0"/>
            </a:endParaRPr>
          </a:p>
        </p:txBody>
      </p:sp>
      <p:sp>
        <p:nvSpPr>
          <p:cNvPr id="51203" name="Rectangle 2"/>
          <p:cNvSpPr>
            <a:spLocks noRot="1" noChangeArrowheads="1" noTextEdit="1"/>
          </p:cNvSpPr>
          <p:nvPr>
            <p:ph type="sldImg"/>
          </p:nvPr>
        </p:nvSpPr>
        <p:spPr>
          <a:ln/>
        </p:spPr>
      </p:sp>
      <p:sp>
        <p:nvSpPr>
          <p:cNvPr id="51204" name="Rectangle 3"/>
          <p:cNvSpPr>
            <a:spLocks noGrp="1" noChangeArrowheads="1"/>
          </p:cNvSpPr>
          <p:nvPr>
            <p:ph type="body" idx="1"/>
          </p:nvPr>
        </p:nvSpPr>
        <p:spPr>
          <a:noFill/>
        </p:spPr>
        <p:txBody>
          <a:bodyPr/>
          <a:lstStyle/>
          <a:p>
            <a:pPr eaLnBrk="1" hangingPunct="1"/>
            <a:endParaRPr lang="nl-NL" altLang="nl-NL" smtClean="0"/>
          </a:p>
        </p:txBody>
      </p:sp>
    </p:spTree>
    <p:extLst>
      <p:ext uri="{BB962C8B-B14F-4D97-AF65-F5344CB8AC3E}">
        <p14:creationId xmlns:p14="http://schemas.microsoft.com/office/powerpoint/2010/main" val="9714783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fld id="{7C3191BC-93DC-47CE-B95E-076AC01892EF}" type="slidenum">
              <a:rPr lang="nl-NL" altLang="nl-NL" smtClean="0">
                <a:latin typeface="Arial" panose="020B0604020202020204" pitchFamily="34" charset="0"/>
              </a:rPr>
              <a:pPr/>
              <a:t>2</a:t>
            </a:fld>
            <a:endParaRPr lang="nl-NL" altLang="nl-NL" smtClean="0">
              <a:latin typeface="Arial" panose="020B0604020202020204" pitchFamily="34" charset="0"/>
            </a:endParaRPr>
          </a:p>
        </p:txBody>
      </p:sp>
      <p:sp>
        <p:nvSpPr>
          <p:cNvPr id="15363" name="Rectangle 2"/>
          <p:cNvSpPr>
            <a:spLocks noRot="1" noChangeArrowheads="1" noTextEdit="1"/>
          </p:cNvSpPr>
          <p:nvPr>
            <p:ph type="sldImg"/>
          </p:nvPr>
        </p:nvSpPr>
        <p:spPr>
          <a:ln/>
        </p:spPr>
      </p:sp>
      <p:sp>
        <p:nvSpPr>
          <p:cNvPr id="15364" name="Rectangle 3"/>
          <p:cNvSpPr>
            <a:spLocks noGrp="1" noChangeArrowheads="1"/>
          </p:cNvSpPr>
          <p:nvPr>
            <p:ph type="body" idx="1"/>
          </p:nvPr>
        </p:nvSpPr>
        <p:spPr>
          <a:noFill/>
        </p:spPr>
        <p:txBody>
          <a:bodyPr/>
          <a:lstStyle/>
          <a:p>
            <a:pPr eaLnBrk="1" hangingPunct="1"/>
            <a:r>
              <a:rPr lang="nl-NL" altLang="nl-NL" smtClean="0"/>
              <a:t>Implementation of a load test is often underestimated. This presentation explains that this involves more than just recording a script or performing many simultaneous transactions. </a:t>
            </a:r>
          </a:p>
          <a:p>
            <a:pPr eaLnBrk="1" hangingPunct="1"/>
            <a:r>
              <a:rPr lang="nl-NL" altLang="nl-NL" smtClean="0"/>
              <a:t>The steps that are required for succesful implementation are similar to those of any custom made application. </a:t>
            </a:r>
          </a:p>
          <a:p>
            <a:pPr eaLnBrk="1" hangingPunct="1"/>
            <a:r>
              <a:rPr lang="nl-NL" altLang="nl-NL" smtClean="0"/>
              <a:t>This presentation covers these steps: Requirements analysis, Design, Implementation, Quality Assurance and Execution.</a:t>
            </a:r>
          </a:p>
          <a:p>
            <a:pPr eaLnBrk="1" hangingPunct="1"/>
            <a:r>
              <a:rPr lang="nl-NL" altLang="nl-NL" smtClean="0"/>
              <a:t>load tests are often performed using an automated tool. The tool used with examples throughout this presentation is LoadRunner (from Mercury, nowadays HP). The design steps are independent from the tool being used, and are therefore also applicable to for instance Rational´s Performance Tester.</a:t>
            </a:r>
          </a:p>
        </p:txBody>
      </p:sp>
    </p:spTree>
    <p:extLst>
      <p:ext uri="{BB962C8B-B14F-4D97-AF65-F5344CB8AC3E}">
        <p14:creationId xmlns:p14="http://schemas.microsoft.com/office/powerpoint/2010/main" val="1313290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fld id="{3DE2DBE5-81E0-4C1F-A982-15549B10A22F}" type="slidenum">
              <a:rPr lang="nl-NL" altLang="nl-NL" smtClean="0">
                <a:latin typeface="Arial" panose="020B0604020202020204" pitchFamily="34" charset="0"/>
              </a:rPr>
              <a:pPr/>
              <a:t>3</a:t>
            </a:fld>
            <a:endParaRPr lang="nl-NL" altLang="nl-NL" smtClean="0">
              <a:latin typeface="Arial" panose="020B0604020202020204" pitchFamily="34" charset="0"/>
            </a:endParaRPr>
          </a:p>
        </p:txBody>
      </p:sp>
      <p:sp>
        <p:nvSpPr>
          <p:cNvPr id="17411" name="Rectangle 2"/>
          <p:cNvSpPr>
            <a:spLocks noRot="1" noChangeArrowheads="1" noTextEdit="1"/>
          </p:cNvSpPr>
          <p:nvPr>
            <p:ph type="sldImg"/>
          </p:nvPr>
        </p:nvSpPr>
        <p:spPr>
          <a:ln/>
        </p:spPr>
      </p:sp>
      <p:sp>
        <p:nvSpPr>
          <p:cNvPr id="17412" name="Rectangle 3"/>
          <p:cNvSpPr>
            <a:spLocks noGrp="1" noChangeArrowheads="1"/>
          </p:cNvSpPr>
          <p:nvPr>
            <p:ph type="body" idx="1"/>
          </p:nvPr>
        </p:nvSpPr>
        <p:spPr>
          <a:noFill/>
        </p:spPr>
        <p:txBody>
          <a:bodyPr/>
          <a:lstStyle/>
          <a:p>
            <a:pPr eaLnBrk="1" hangingPunct="1"/>
            <a:endParaRPr lang="nl-NL" altLang="nl-NL" smtClean="0"/>
          </a:p>
        </p:txBody>
      </p:sp>
    </p:spTree>
    <p:extLst>
      <p:ext uri="{BB962C8B-B14F-4D97-AF65-F5344CB8AC3E}">
        <p14:creationId xmlns:p14="http://schemas.microsoft.com/office/powerpoint/2010/main" val="33773312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fld id="{C07812A0-FB58-49E3-8923-6F62A62B2A56}" type="slidenum">
              <a:rPr lang="nl-NL" altLang="nl-NL" smtClean="0">
                <a:latin typeface="Arial" panose="020B0604020202020204" pitchFamily="34" charset="0"/>
              </a:rPr>
              <a:pPr/>
              <a:t>4</a:t>
            </a:fld>
            <a:endParaRPr lang="nl-NL" altLang="nl-NL" smtClean="0">
              <a:latin typeface="Arial" panose="020B0604020202020204" pitchFamily="34" charset="0"/>
            </a:endParaRPr>
          </a:p>
        </p:txBody>
      </p:sp>
      <p:sp>
        <p:nvSpPr>
          <p:cNvPr id="19459" name="Rectangle 2"/>
          <p:cNvSpPr>
            <a:spLocks noRot="1" noChangeArrowheads="1" noTextEdit="1"/>
          </p:cNvSpPr>
          <p:nvPr>
            <p:ph type="sldImg"/>
          </p:nvPr>
        </p:nvSpPr>
        <p:spPr>
          <a:ln/>
        </p:spPr>
      </p:sp>
      <p:sp>
        <p:nvSpPr>
          <p:cNvPr id="19460" name="Rectangle 3"/>
          <p:cNvSpPr>
            <a:spLocks noGrp="1" noChangeArrowheads="1"/>
          </p:cNvSpPr>
          <p:nvPr>
            <p:ph type="body" idx="1"/>
          </p:nvPr>
        </p:nvSpPr>
        <p:spPr>
          <a:noFill/>
        </p:spPr>
        <p:txBody>
          <a:bodyPr/>
          <a:lstStyle/>
          <a:p>
            <a:pPr eaLnBrk="1" hangingPunct="1"/>
            <a:endParaRPr lang="nl-NL" altLang="nl-NL" smtClean="0"/>
          </a:p>
        </p:txBody>
      </p:sp>
    </p:spTree>
    <p:extLst>
      <p:ext uri="{BB962C8B-B14F-4D97-AF65-F5344CB8AC3E}">
        <p14:creationId xmlns:p14="http://schemas.microsoft.com/office/powerpoint/2010/main" val="37335549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fld id="{11641ACD-FE0B-4A03-B801-45DA75927F17}" type="slidenum">
              <a:rPr lang="nl-NL" altLang="nl-NL" smtClean="0">
                <a:latin typeface="Arial" panose="020B0604020202020204" pitchFamily="34" charset="0"/>
              </a:rPr>
              <a:pPr/>
              <a:t>5</a:t>
            </a:fld>
            <a:endParaRPr lang="nl-NL" altLang="nl-NL" smtClean="0">
              <a:latin typeface="Arial" panose="020B0604020202020204" pitchFamily="34" charset="0"/>
            </a:endParaRPr>
          </a:p>
        </p:txBody>
      </p:sp>
      <p:sp>
        <p:nvSpPr>
          <p:cNvPr id="21507" name="Rectangle 2"/>
          <p:cNvSpPr>
            <a:spLocks noRo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r>
              <a:rPr lang="nl-NL" altLang="nl-NL" smtClean="0"/>
              <a:t>First let´s start with explanation of some terms commonly used with load testing.</a:t>
            </a:r>
          </a:p>
          <a:p>
            <a:pPr eaLnBrk="1" hangingPunct="1"/>
            <a:r>
              <a:rPr lang="nl-NL" altLang="nl-NL" smtClean="0"/>
              <a:t>A load test is a test where focus is on the end-to-end response times of the application. This test can be executed manually, with a single user.</a:t>
            </a:r>
          </a:p>
          <a:p>
            <a:pPr eaLnBrk="1" hangingPunct="1"/>
            <a:r>
              <a:rPr lang="nl-NL" altLang="nl-NL" smtClean="0"/>
              <a:t>A peak load test is a test that simulates the production load during peak hour. The purpose of this test is to validate both performance requirements by measuring end-to-end and transaction (DB2/IMS) response times, as well as measuring resource usage (e.g. CPU and memory usage, average CPU usage per DB2/IMS transaction etc.). A peak load test lasts for a relatively short period (1-2 hours)</a:t>
            </a:r>
          </a:p>
          <a:p>
            <a:pPr eaLnBrk="1" hangingPunct="1"/>
            <a:r>
              <a:rPr lang="nl-NL" altLang="nl-NL" smtClean="0"/>
              <a:t>A volume or endurance test is a test during which a high load is sustained over a longer period of time (several days to a week). The purpose of this test is to verify that the system remains stable load over a long period. Attention points are: memory leaks, file system usage (log files and log file rotation).</a:t>
            </a:r>
          </a:p>
          <a:p>
            <a:pPr eaLnBrk="1" hangingPunct="1"/>
            <a:r>
              <a:rPr lang="nl-NL" altLang="nl-NL" smtClean="0"/>
              <a:t>A stress test is a short test (up to 4 hours) during which the load is increased above the expected production peak load. The load is brought to peak load, then increased to for instance twice the peak load, and then regularly decreased to peak load. This test verifies the spare capacity of the delivered system, as well as the recoverability of the system after the load his decreased. Also the weakest component (the component that is the first to fail) can be identified. The system or component is failing when it no longer meets the performance requirements.</a:t>
            </a:r>
          </a:p>
          <a:p>
            <a:pPr eaLnBrk="1" hangingPunct="1"/>
            <a:endParaRPr lang="nl-NL" altLang="nl-NL" smtClean="0"/>
          </a:p>
        </p:txBody>
      </p:sp>
    </p:spTree>
    <p:extLst>
      <p:ext uri="{BB962C8B-B14F-4D97-AF65-F5344CB8AC3E}">
        <p14:creationId xmlns:p14="http://schemas.microsoft.com/office/powerpoint/2010/main" val="6660768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fld id="{CDFC761B-2F7A-4B22-B316-81328610A2B2}" type="slidenum">
              <a:rPr lang="nl-NL" altLang="nl-NL" smtClean="0">
                <a:latin typeface="Arial" panose="020B0604020202020204" pitchFamily="34" charset="0"/>
              </a:rPr>
              <a:pPr/>
              <a:t>6</a:t>
            </a:fld>
            <a:endParaRPr lang="nl-NL" altLang="nl-NL" smtClean="0">
              <a:latin typeface="Arial" panose="020B0604020202020204" pitchFamily="34" charset="0"/>
            </a:endParaRPr>
          </a:p>
        </p:txBody>
      </p:sp>
      <p:sp>
        <p:nvSpPr>
          <p:cNvPr id="23555" name="Rectangle 2"/>
          <p:cNvSpPr>
            <a:spLocks noRot="1" noChangeArrowheads="1" noTextEdit="1"/>
          </p:cNvSpPr>
          <p:nvPr>
            <p:ph type="sldImg"/>
          </p:nvPr>
        </p:nvSpPr>
        <p:spPr>
          <a:ln/>
        </p:spPr>
      </p:sp>
      <p:sp>
        <p:nvSpPr>
          <p:cNvPr id="23556" name="Rectangle 3"/>
          <p:cNvSpPr>
            <a:spLocks noGrp="1" noChangeArrowheads="1"/>
          </p:cNvSpPr>
          <p:nvPr>
            <p:ph type="body" idx="1"/>
          </p:nvPr>
        </p:nvSpPr>
        <p:spPr>
          <a:noFill/>
        </p:spPr>
        <p:txBody>
          <a:bodyPr/>
          <a:lstStyle/>
          <a:p>
            <a:pPr eaLnBrk="1" hangingPunct="1"/>
            <a:endParaRPr lang="nl-NL" altLang="nl-NL" smtClean="0"/>
          </a:p>
        </p:txBody>
      </p:sp>
    </p:spTree>
    <p:extLst>
      <p:ext uri="{BB962C8B-B14F-4D97-AF65-F5344CB8AC3E}">
        <p14:creationId xmlns:p14="http://schemas.microsoft.com/office/powerpoint/2010/main" val="19749689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fld id="{A5EB7213-3808-4D15-BA8E-203A1D00FC86}" type="slidenum">
              <a:rPr lang="nl-NL" altLang="nl-NL" smtClean="0">
                <a:latin typeface="Arial" panose="020B0604020202020204" pitchFamily="34" charset="0"/>
              </a:rPr>
              <a:pPr/>
              <a:t>7</a:t>
            </a:fld>
            <a:endParaRPr lang="nl-NL" altLang="nl-NL" smtClean="0">
              <a:latin typeface="Arial" panose="020B0604020202020204" pitchFamily="34" charset="0"/>
            </a:endParaRPr>
          </a:p>
        </p:txBody>
      </p:sp>
      <p:sp>
        <p:nvSpPr>
          <p:cNvPr id="25603" name="Rectangle 2"/>
          <p:cNvSpPr>
            <a:spLocks noRot="1" noChangeArrowheads="1" noTextEdit="1"/>
          </p:cNvSpPr>
          <p:nvPr>
            <p:ph type="sldImg"/>
          </p:nvPr>
        </p:nvSpPr>
        <p:spPr>
          <a:ln/>
        </p:spPr>
      </p:sp>
      <p:sp>
        <p:nvSpPr>
          <p:cNvPr id="25604" name="Rectangle 3"/>
          <p:cNvSpPr>
            <a:spLocks noGrp="1" noChangeArrowheads="1"/>
          </p:cNvSpPr>
          <p:nvPr>
            <p:ph type="body" idx="1"/>
          </p:nvPr>
        </p:nvSpPr>
        <p:spPr>
          <a:noFill/>
        </p:spPr>
        <p:txBody>
          <a:bodyPr/>
          <a:lstStyle/>
          <a:p>
            <a:pPr eaLnBrk="1" hangingPunct="1"/>
            <a:endParaRPr lang="nl-NL" altLang="nl-NL" smtClean="0"/>
          </a:p>
        </p:txBody>
      </p:sp>
    </p:spTree>
    <p:extLst>
      <p:ext uri="{BB962C8B-B14F-4D97-AF65-F5344CB8AC3E}">
        <p14:creationId xmlns:p14="http://schemas.microsoft.com/office/powerpoint/2010/main" val="34797169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fld id="{7FAC7A9D-3E0F-44FB-8886-396C4F83A0FC}" type="slidenum">
              <a:rPr lang="nl-NL" altLang="nl-NL" smtClean="0">
                <a:latin typeface="Arial" panose="020B0604020202020204" pitchFamily="34" charset="0"/>
              </a:rPr>
              <a:pPr/>
              <a:t>8</a:t>
            </a:fld>
            <a:endParaRPr lang="nl-NL" altLang="nl-NL" smtClean="0">
              <a:latin typeface="Arial" panose="020B0604020202020204" pitchFamily="34" charset="0"/>
            </a:endParaRPr>
          </a:p>
        </p:txBody>
      </p:sp>
      <p:sp>
        <p:nvSpPr>
          <p:cNvPr id="26627" name="Rectangle 2"/>
          <p:cNvSpPr>
            <a:spLocks noRot="1" noChangeArrowheads="1" noTextEdit="1"/>
          </p:cNvSpPr>
          <p:nvPr>
            <p:ph type="sldImg"/>
          </p:nvPr>
        </p:nvSpPr>
        <p:spPr>
          <a:ln/>
        </p:spPr>
      </p:sp>
      <p:sp>
        <p:nvSpPr>
          <p:cNvPr id="26628" name="Rectangle 3"/>
          <p:cNvSpPr>
            <a:spLocks noGrp="1" noChangeArrowheads="1"/>
          </p:cNvSpPr>
          <p:nvPr>
            <p:ph type="body" idx="1"/>
          </p:nvPr>
        </p:nvSpPr>
        <p:spPr>
          <a:noFill/>
        </p:spPr>
        <p:txBody>
          <a:bodyPr/>
          <a:lstStyle/>
          <a:p>
            <a:pPr eaLnBrk="1" hangingPunct="1"/>
            <a:endParaRPr lang="nl-NL" altLang="nl-NL" smtClean="0"/>
          </a:p>
        </p:txBody>
      </p:sp>
    </p:spTree>
    <p:extLst>
      <p:ext uri="{BB962C8B-B14F-4D97-AF65-F5344CB8AC3E}">
        <p14:creationId xmlns:p14="http://schemas.microsoft.com/office/powerpoint/2010/main" val="13560120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fld id="{EC1E75E0-0F4B-4CE3-9783-49C07395815C}" type="slidenum">
              <a:rPr lang="nl-NL" altLang="nl-NL" smtClean="0">
                <a:latin typeface="Arial" panose="020B0604020202020204" pitchFamily="34" charset="0"/>
              </a:rPr>
              <a:pPr/>
              <a:t>9</a:t>
            </a:fld>
            <a:endParaRPr lang="nl-NL" altLang="nl-NL" smtClean="0">
              <a:latin typeface="Arial" panose="020B0604020202020204" pitchFamily="34" charset="0"/>
            </a:endParaRPr>
          </a:p>
        </p:txBody>
      </p:sp>
      <p:sp>
        <p:nvSpPr>
          <p:cNvPr id="27651" name="Rectangle 2"/>
          <p:cNvSpPr>
            <a:spLocks noRot="1" noChangeArrowheads="1" noTextEdit="1"/>
          </p:cNvSpPr>
          <p:nvPr>
            <p:ph type="sldImg"/>
          </p:nvPr>
        </p:nvSpPr>
        <p:spPr>
          <a:ln/>
        </p:spPr>
      </p:sp>
      <p:sp>
        <p:nvSpPr>
          <p:cNvPr id="27652" name="Rectangle 3"/>
          <p:cNvSpPr>
            <a:spLocks noGrp="1" noChangeArrowheads="1"/>
          </p:cNvSpPr>
          <p:nvPr>
            <p:ph type="body" idx="1"/>
          </p:nvPr>
        </p:nvSpPr>
        <p:spPr>
          <a:noFill/>
        </p:spPr>
        <p:txBody>
          <a:bodyPr/>
          <a:lstStyle/>
          <a:p>
            <a:pPr eaLnBrk="1" hangingPunct="1"/>
            <a:endParaRPr lang="nl-NL" altLang="nl-NL" smtClean="0"/>
          </a:p>
        </p:txBody>
      </p:sp>
    </p:spTree>
    <p:extLst>
      <p:ext uri="{BB962C8B-B14F-4D97-AF65-F5344CB8AC3E}">
        <p14:creationId xmlns:p14="http://schemas.microsoft.com/office/powerpoint/2010/main" val="21632700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8763" cy="6851650"/>
            <a:chOff x="1" y="0"/>
            <a:chExt cx="5763" cy="4316"/>
          </a:xfrm>
        </p:grpSpPr>
        <p:sp>
          <p:nvSpPr>
            <p:cNvPr id="5" name="Freeform 3">
              <a:extLst>
                <a:ext uri="{FF2B5EF4-FFF2-40B4-BE49-F238E27FC236}">
                  <a16:creationId xmlns:a16="http://schemas.microsoft.com/office/drawing/2014/main" xmlns="" id="{89FD7CDB-D9ED-4A76-819F-003A17EB9586}"/>
                </a:ext>
              </a:extLst>
            </p:cNvPr>
            <p:cNvSpPr>
              <a:spLocks/>
            </p:cNvSpPr>
            <p:nvPr/>
          </p:nvSpPr>
          <p:spPr bwMode="hidden">
            <a:xfrm>
              <a:off x="5045" y="2626"/>
              <a:ext cx="719" cy="1690"/>
            </a:xfrm>
            <a:custGeom>
              <a:avLst/>
              <a:gdLst>
                <a:gd name="T0" fmla="*/ 717 w 717"/>
                <a:gd name="T1" fmla="*/ 72 h 1690"/>
                <a:gd name="T2" fmla="*/ 717 w 717"/>
                <a:gd name="T3" fmla="*/ 0 h 1690"/>
                <a:gd name="T4" fmla="*/ 699 w 717"/>
                <a:gd name="T5" fmla="*/ 101 h 1690"/>
                <a:gd name="T6" fmla="*/ 675 w 717"/>
                <a:gd name="T7" fmla="*/ 209 h 1690"/>
                <a:gd name="T8" fmla="*/ 627 w 717"/>
                <a:gd name="T9" fmla="*/ 389 h 1690"/>
                <a:gd name="T10" fmla="*/ 574 w 717"/>
                <a:gd name="T11" fmla="*/ 569 h 1690"/>
                <a:gd name="T12" fmla="*/ 502 w 717"/>
                <a:gd name="T13" fmla="*/ 749 h 1690"/>
                <a:gd name="T14" fmla="*/ 424 w 717"/>
                <a:gd name="T15" fmla="*/ 935 h 1690"/>
                <a:gd name="T16" fmla="*/ 334 w 717"/>
                <a:gd name="T17" fmla="*/ 1121 h 1690"/>
                <a:gd name="T18" fmla="*/ 233 w 717"/>
                <a:gd name="T19" fmla="*/ 1312 h 1690"/>
                <a:gd name="T20" fmla="*/ 125 w 717"/>
                <a:gd name="T21" fmla="*/ 1498 h 1690"/>
                <a:gd name="T22" fmla="*/ 0 w 717"/>
                <a:gd name="T23" fmla="*/ 1690 h 1690"/>
                <a:gd name="T24" fmla="*/ 11 w 717"/>
                <a:gd name="T25" fmla="*/ 1690 h 1690"/>
                <a:gd name="T26" fmla="*/ 137 w 717"/>
                <a:gd name="T27" fmla="*/ 1498 h 1690"/>
                <a:gd name="T28" fmla="*/ 245 w 717"/>
                <a:gd name="T29" fmla="*/ 1312 h 1690"/>
                <a:gd name="T30" fmla="*/ 346 w 717"/>
                <a:gd name="T31" fmla="*/ 1121 h 1690"/>
                <a:gd name="T32" fmla="*/ 436 w 717"/>
                <a:gd name="T33" fmla="*/ 935 h 1690"/>
                <a:gd name="T34" fmla="*/ 514 w 717"/>
                <a:gd name="T35" fmla="*/ 749 h 1690"/>
                <a:gd name="T36" fmla="*/ 585 w 717"/>
                <a:gd name="T37" fmla="*/ 569 h 1690"/>
                <a:gd name="T38" fmla="*/ 639 w 717"/>
                <a:gd name="T39" fmla="*/ 389 h 1690"/>
                <a:gd name="T40" fmla="*/ 687 w 717"/>
                <a:gd name="T41" fmla="*/ 209 h 1690"/>
                <a:gd name="T42" fmla="*/ 705 w 717"/>
                <a:gd name="T43" fmla="*/ 143 h 1690"/>
                <a:gd name="T44" fmla="*/ 717 w 717"/>
                <a:gd name="T45" fmla="*/ 72 h 1690"/>
                <a:gd name="T46" fmla="*/ 717 w 717"/>
                <a:gd name="T47" fmla="*/ 72 h 16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717" h="1690">
                  <a:moveTo>
                    <a:pt x="717" y="72"/>
                  </a:moveTo>
                  <a:lnTo>
                    <a:pt x="717" y="0"/>
                  </a:lnTo>
                  <a:lnTo>
                    <a:pt x="699" y="101"/>
                  </a:lnTo>
                  <a:lnTo>
                    <a:pt x="675" y="209"/>
                  </a:lnTo>
                  <a:lnTo>
                    <a:pt x="627" y="389"/>
                  </a:lnTo>
                  <a:lnTo>
                    <a:pt x="574" y="569"/>
                  </a:lnTo>
                  <a:lnTo>
                    <a:pt x="502" y="749"/>
                  </a:lnTo>
                  <a:lnTo>
                    <a:pt x="424" y="935"/>
                  </a:lnTo>
                  <a:lnTo>
                    <a:pt x="334" y="1121"/>
                  </a:lnTo>
                  <a:lnTo>
                    <a:pt x="233" y="1312"/>
                  </a:lnTo>
                  <a:lnTo>
                    <a:pt x="125" y="1498"/>
                  </a:lnTo>
                  <a:lnTo>
                    <a:pt x="0" y="1690"/>
                  </a:lnTo>
                  <a:lnTo>
                    <a:pt x="11" y="1690"/>
                  </a:lnTo>
                  <a:lnTo>
                    <a:pt x="137" y="1498"/>
                  </a:lnTo>
                  <a:lnTo>
                    <a:pt x="245" y="1312"/>
                  </a:lnTo>
                  <a:lnTo>
                    <a:pt x="346" y="1121"/>
                  </a:lnTo>
                  <a:lnTo>
                    <a:pt x="436" y="935"/>
                  </a:lnTo>
                  <a:lnTo>
                    <a:pt x="514" y="749"/>
                  </a:lnTo>
                  <a:lnTo>
                    <a:pt x="585" y="569"/>
                  </a:lnTo>
                  <a:lnTo>
                    <a:pt x="639" y="389"/>
                  </a:lnTo>
                  <a:lnTo>
                    <a:pt x="687" y="209"/>
                  </a:lnTo>
                  <a:lnTo>
                    <a:pt x="705" y="143"/>
                  </a:lnTo>
                  <a:lnTo>
                    <a:pt x="717" y="72"/>
                  </a:lnTo>
                  <a:lnTo>
                    <a:pt x="717" y="72"/>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nl-NL"/>
            </a:p>
          </p:txBody>
        </p:sp>
        <p:sp>
          <p:nvSpPr>
            <p:cNvPr id="6" name="Freeform 4">
              <a:extLst>
                <a:ext uri="{FF2B5EF4-FFF2-40B4-BE49-F238E27FC236}">
                  <a16:creationId xmlns:a16="http://schemas.microsoft.com/office/drawing/2014/main" xmlns="" id="{4BB78D34-0D34-4793-BC90-ED901578AE29}"/>
                </a:ext>
              </a:extLst>
            </p:cNvPr>
            <p:cNvSpPr>
              <a:spLocks/>
            </p:cNvSpPr>
            <p:nvPr/>
          </p:nvSpPr>
          <p:spPr bwMode="hidden">
            <a:xfrm>
              <a:off x="5386" y="3794"/>
              <a:ext cx="378" cy="522"/>
            </a:xfrm>
            <a:custGeom>
              <a:avLst/>
              <a:gdLst>
                <a:gd name="T0" fmla="*/ 377 w 377"/>
                <a:gd name="T1" fmla="*/ 0 h 522"/>
                <a:gd name="T2" fmla="*/ 293 w 377"/>
                <a:gd name="T3" fmla="*/ 132 h 522"/>
                <a:gd name="T4" fmla="*/ 204 w 377"/>
                <a:gd name="T5" fmla="*/ 264 h 522"/>
                <a:gd name="T6" fmla="*/ 102 w 377"/>
                <a:gd name="T7" fmla="*/ 396 h 522"/>
                <a:gd name="T8" fmla="*/ 0 w 377"/>
                <a:gd name="T9" fmla="*/ 522 h 522"/>
                <a:gd name="T10" fmla="*/ 12 w 377"/>
                <a:gd name="T11" fmla="*/ 522 h 522"/>
                <a:gd name="T12" fmla="*/ 114 w 377"/>
                <a:gd name="T13" fmla="*/ 402 h 522"/>
                <a:gd name="T14" fmla="*/ 204 w 377"/>
                <a:gd name="T15" fmla="*/ 282 h 522"/>
                <a:gd name="T16" fmla="*/ 377 w 377"/>
                <a:gd name="T17" fmla="*/ 24 h 522"/>
                <a:gd name="T18" fmla="*/ 377 w 377"/>
                <a:gd name="T19" fmla="*/ 0 h 522"/>
                <a:gd name="T20" fmla="*/ 377 w 377"/>
                <a:gd name="T21" fmla="*/ 0 h 5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77" h="522">
                  <a:moveTo>
                    <a:pt x="377" y="0"/>
                  </a:moveTo>
                  <a:lnTo>
                    <a:pt x="293" y="132"/>
                  </a:lnTo>
                  <a:lnTo>
                    <a:pt x="204" y="264"/>
                  </a:lnTo>
                  <a:lnTo>
                    <a:pt x="102" y="396"/>
                  </a:lnTo>
                  <a:lnTo>
                    <a:pt x="0" y="522"/>
                  </a:lnTo>
                  <a:lnTo>
                    <a:pt x="12" y="522"/>
                  </a:lnTo>
                  <a:lnTo>
                    <a:pt x="114" y="402"/>
                  </a:lnTo>
                  <a:lnTo>
                    <a:pt x="204" y="282"/>
                  </a:lnTo>
                  <a:lnTo>
                    <a:pt x="377" y="24"/>
                  </a:lnTo>
                  <a:lnTo>
                    <a:pt x="377" y="0"/>
                  </a:lnTo>
                  <a:lnTo>
                    <a:pt x="377" y="0"/>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nl-NL"/>
            </a:p>
          </p:txBody>
        </p:sp>
        <p:sp>
          <p:nvSpPr>
            <p:cNvPr id="7" name="Freeform 5">
              <a:extLst>
                <a:ext uri="{FF2B5EF4-FFF2-40B4-BE49-F238E27FC236}">
                  <a16:creationId xmlns:a16="http://schemas.microsoft.com/office/drawing/2014/main" xmlns="" id="{5547D766-4728-4359-B951-04B31FB7E3C3}"/>
                </a:ext>
              </a:extLst>
            </p:cNvPr>
            <p:cNvSpPr>
              <a:spLocks/>
            </p:cNvSpPr>
            <p:nvPr/>
          </p:nvSpPr>
          <p:spPr bwMode="hidden">
            <a:xfrm>
              <a:off x="5680" y="4214"/>
              <a:ext cx="84" cy="102"/>
            </a:xfrm>
            <a:custGeom>
              <a:avLst/>
              <a:gdLst>
                <a:gd name="T0" fmla="*/ 0 w 84"/>
                <a:gd name="T1" fmla="*/ 102 h 102"/>
                <a:gd name="T2" fmla="*/ 18 w 84"/>
                <a:gd name="T3" fmla="*/ 102 h 102"/>
                <a:gd name="T4" fmla="*/ 48 w 84"/>
                <a:gd name="T5" fmla="*/ 60 h 102"/>
                <a:gd name="T6" fmla="*/ 84 w 84"/>
                <a:gd name="T7" fmla="*/ 24 h 102"/>
                <a:gd name="T8" fmla="*/ 84 w 84"/>
                <a:gd name="T9" fmla="*/ 0 h 102"/>
                <a:gd name="T10" fmla="*/ 42 w 84"/>
                <a:gd name="T11" fmla="*/ 54 h 102"/>
                <a:gd name="T12" fmla="*/ 0 w 84"/>
                <a:gd name="T13" fmla="*/ 102 h 102"/>
                <a:gd name="T14" fmla="*/ 0 w 84"/>
                <a:gd name="T15" fmla="*/ 102 h 10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4" h="102">
                  <a:moveTo>
                    <a:pt x="0" y="102"/>
                  </a:moveTo>
                  <a:lnTo>
                    <a:pt x="18" y="102"/>
                  </a:lnTo>
                  <a:lnTo>
                    <a:pt x="48" y="60"/>
                  </a:lnTo>
                  <a:lnTo>
                    <a:pt x="84" y="24"/>
                  </a:lnTo>
                  <a:lnTo>
                    <a:pt x="84" y="0"/>
                  </a:lnTo>
                  <a:lnTo>
                    <a:pt x="42" y="54"/>
                  </a:lnTo>
                  <a:lnTo>
                    <a:pt x="0" y="102"/>
                  </a:lnTo>
                  <a:lnTo>
                    <a:pt x="0" y="102"/>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nl-NL"/>
            </a:p>
          </p:txBody>
        </p:sp>
        <p:grpSp>
          <p:nvGrpSpPr>
            <p:cNvPr id="8" name="Group 6"/>
            <p:cNvGrpSpPr>
              <a:grpSpLocks/>
            </p:cNvGrpSpPr>
            <p:nvPr/>
          </p:nvGrpSpPr>
          <p:grpSpPr bwMode="auto">
            <a:xfrm>
              <a:off x="288" y="0"/>
              <a:ext cx="5098" cy="4316"/>
              <a:chOff x="288" y="0"/>
              <a:chExt cx="5098" cy="4316"/>
            </a:xfrm>
          </p:grpSpPr>
          <p:sp>
            <p:nvSpPr>
              <p:cNvPr id="28" name="Freeform 7">
                <a:extLst>
                  <a:ext uri="{FF2B5EF4-FFF2-40B4-BE49-F238E27FC236}">
                    <a16:creationId xmlns:a16="http://schemas.microsoft.com/office/drawing/2014/main" xmlns="" id="{2F05D261-F172-425A-AEFF-B19899852509}"/>
                  </a:ext>
                </a:extLst>
              </p:cNvPr>
              <p:cNvSpPr>
                <a:spLocks/>
              </p:cNvSpPr>
              <p:nvPr userDrawn="1"/>
            </p:nvSpPr>
            <p:spPr bwMode="hidden">
              <a:xfrm>
                <a:off x="2789" y="0"/>
                <a:ext cx="72" cy="4316"/>
              </a:xfrm>
              <a:custGeom>
                <a:avLst/>
                <a:gdLst>
                  <a:gd name="T0" fmla="*/ 0 w 72"/>
                  <a:gd name="T1" fmla="*/ 0 h 4316"/>
                  <a:gd name="T2" fmla="*/ 60 w 72"/>
                  <a:gd name="T3" fmla="*/ 4316 h 4316"/>
                  <a:gd name="T4" fmla="*/ 72 w 72"/>
                  <a:gd name="T5" fmla="*/ 4316 h 4316"/>
                  <a:gd name="T6" fmla="*/ 12 w 72"/>
                  <a:gd name="T7" fmla="*/ 0 h 4316"/>
                  <a:gd name="T8" fmla="*/ 0 w 72"/>
                  <a:gd name="T9" fmla="*/ 0 h 4316"/>
                  <a:gd name="T10" fmla="*/ 0 w 72"/>
                  <a:gd name="T11" fmla="*/ 0 h 4316"/>
                </a:gdLst>
                <a:ahLst/>
                <a:cxnLst>
                  <a:cxn ang="0">
                    <a:pos x="T0" y="T1"/>
                  </a:cxn>
                  <a:cxn ang="0">
                    <a:pos x="T2" y="T3"/>
                  </a:cxn>
                  <a:cxn ang="0">
                    <a:pos x="T4" y="T5"/>
                  </a:cxn>
                  <a:cxn ang="0">
                    <a:pos x="T6" y="T7"/>
                  </a:cxn>
                  <a:cxn ang="0">
                    <a:pos x="T8" y="T9"/>
                  </a:cxn>
                  <a:cxn ang="0">
                    <a:pos x="T10" y="T11"/>
                  </a:cxn>
                </a:cxnLst>
                <a:rect l="0" t="0" r="r" b="b"/>
                <a:pathLst>
                  <a:path w="72" h="4316">
                    <a:moveTo>
                      <a:pt x="0" y="0"/>
                    </a:moveTo>
                    <a:lnTo>
                      <a:pt x="60" y="4316"/>
                    </a:lnTo>
                    <a:lnTo>
                      <a:pt x="72" y="4316"/>
                    </a:lnTo>
                    <a:lnTo>
                      <a:pt x="12" y="0"/>
                    </a:lnTo>
                    <a:lnTo>
                      <a:pt x="0" y="0"/>
                    </a:lnTo>
                    <a:lnTo>
                      <a:pt x="0"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nl-NL"/>
              </a:p>
            </p:txBody>
          </p:sp>
          <p:sp>
            <p:nvSpPr>
              <p:cNvPr id="29" name="Freeform 8">
                <a:extLst>
                  <a:ext uri="{FF2B5EF4-FFF2-40B4-BE49-F238E27FC236}">
                    <a16:creationId xmlns:a16="http://schemas.microsoft.com/office/drawing/2014/main" xmlns="" id="{56540EB2-6495-4B8B-B774-4C407FE28FFC}"/>
                  </a:ext>
                </a:extLst>
              </p:cNvPr>
              <p:cNvSpPr>
                <a:spLocks/>
              </p:cNvSpPr>
              <p:nvPr userDrawn="1"/>
            </p:nvSpPr>
            <p:spPr bwMode="hidden">
              <a:xfrm>
                <a:off x="3089" y="0"/>
                <a:ext cx="174" cy="4316"/>
              </a:xfrm>
              <a:custGeom>
                <a:avLst/>
                <a:gdLst>
                  <a:gd name="T0" fmla="*/ 24 w 174"/>
                  <a:gd name="T1" fmla="*/ 0 h 4316"/>
                  <a:gd name="T2" fmla="*/ 12 w 174"/>
                  <a:gd name="T3" fmla="*/ 0 h 4316"/>
                  <a:gd name="T4" fmla="*/ 42 w 174"/>
                  <a:gd name="T5" fmla="*/ 216 h 4316"/>
                  <a:gd name="T6" fmla="*/ 72 w 174"/>
                  <a:gd name="T7" fmla="*/ 444 h 4316"/>
                  <a:gd name="T8" fmla="*/ 96 w 174"/>
                  <a:gd name="T9" fmla="*/ 689 h 4316"/>
                  <a:gd name="T10" fmla="*/ 120 w 174"/>
                  <a:gd name="T11" fmla="*/ 947 h 4316"/>
                  <a:gd name="T12" fmla="*/ 132 w 174"/>
                  <a:gd name="T13" fmla="*/ 1211 h 4316"/>
                  <a:gd name="T14" fmla="*/ 150 w 174"/>
                  <a:gd name="T15" fmla="*/ 1487 h 4316"/>
                  <a:gd name="T16" fmla="*/ 156 w 174"/>
                  <a:gd name="T17" fmla="*/ 1768 h 4316"/>
                  <a:gd name="T18" fmla="*/ 162 w 174"/>
                  <a:gd name="T19" fmla="*/ 2062 h 4316"/>
                  <a:gd name="T20" fmla="*/ 156 w 174"/>
                  <a:gd name="T21" fmla="*/ 2644 h 4316"/>
                  <a:gd name="T22" fmla="*/ 126 w 174"/>
                  <a:gd name="T23" fmla="*/ 3225 h 4316"/>
                  <a:gd name="T24" fmla="*/ 108 w 174"/>
                  <a:gd name="T25" fmla="*/ 3507 h 4316"/>
                  <a:gd name="T26" fmla="*/ 78 w 174"/>
                  <a:gd name="T27" fmla="*/ 3788 h 4316"/>
                  <a:gd name="T28" fmla="*/ 42 w 174"/>
                  <a:gd name="T29" fmla="*/ 4058 h 4316"/>
                  <a:gd name="T30" fmla="*/ 0 w 174"/>
                  <a:gd name="T31" fmla="*/ 4316 h 4316"/>
                  <a:gd name="T32" fmla="*/ 12 w 174"/>
                  <a:gd name="T33" fmla="*/ 4316 h 4316"/>
                  <a:gd name="T34" fmla="*/ 54 w 174"/>
                  <a:gd name="T35" fmla="*/ 4058 h 4316"/>
                  <a:gd name="T36" fmla="*/ 90 w 174"/>
                  <a:gd name="T37" fmla="*/ 3782 h 4316"/>
                  <a:gd name="T38" fmla="*/ 120 w 174"/>
                  <a:gd name="T39" fmla="*/ 3507 h 4316"/>
                  <a:gd name="T40" fmla="*/ 138 w 174"/>
                  <a:gd name="T41" fmla="*/ 3219 h 4316"/>
                  <a:gd name="T42" fmla="*/ 168 w 174"/>
                  <a:gd name="T43" fmla="*/ 2638 h 4316"/>
                  <a:gd name="T44" fmla="*/ 174 w 174"/>
                  <a:gd name="T45" fmla="*/ 2056 h 4316"/>
                  <a:gd name="T46" fmla="*/ 168 w 174"/>
                  <a:gd name="T47" fmla="*/ 1768 h 4316"/>
                  <a:gd name="T48" fmla="*/ 162 w 174"/>
                  <a:gd name="T49" fmla="*/ 1487 h 4316"/>
                  <a:gd name="T50" fmla="*/ 144 w 174"/>
                  <a:gd name="T51" fmla="*/ 1211 h 4316"/>
                  <a:gd name="T52" fmla="*/ 132 w 174"/>
                  <a:gd name="T53" fmla="*/ 941 h 4316"/>
                  <a:gd name="T54" fmla="*/ 108 w 174"/>
                  <a:gd name="T55" fmla="*/ 689 h 4316"/>
                  <a:gd name="T56" fmla="*/ 84 w 174"/>
                  <a:gd name="T57" fmla="*/ 444 h 4316"/>
                  <a:gd name="T58" fmla="*/ 54 w 174"/>
                  <a:gd name="T59" fmla="*/ 216 h 4316"/>
                  <a:gd name="T60" fmla="*/ 24 w 174"/>
                  <a:gd name="T61" fmla="*/ 0 h 4316"/>
                  <a:gd name="T62" fmla="*/ 24 w 174"/>
                  <a:gd name="T63" fmla="*/ 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74" h="4316">
                    <a:moveTo>
                      <a:pt x="24" y="0"/>
                    </a:moveTo>
                    <a:lnTo>
                      <a:pt x="12" y="0"/>
                    </a:lnTo>
                    <a:lnTo>
                      <a:pt x="42" y="216"/>
                    </a:lnTo>
                    <a:lnTo>
                      <a:pt x="72" y="444"/>
                    </a:lnTo>
                    <a:lnTo>
                      <a:pt x="96" y="689"/>
                    </a:lnTo>
                    <a:lnTo>
                      <a:pt x="120" y="947"/>
                    </a:lnTo>
                    <a:lnTo>
                      <a:pt x="132" y="1211"/>
                    </a:lnTo>
                    <a:lnTo>
                      <a:pt x="150" y="1487"/>
                    </a:lnTo>
                    <a:lnTo>
                      <a:pt x="156" y="1768"/>
                    </a:lnTo>
                    <a:lnTo>
                      <a:pt x="162" y="2062"/>
                    </a:lnTo>
                    <a:lnTo>
                      <a:pt x="156" y="2644"/>
                    </a:lnTo>
                    <a:lnTo>
                      <a:pt x="126" y="3225"/>
                    </a:lnTo>
                    <a:lnTo>
                      <a:pt x="108" y="3507"/>
                    </a:lnTo>
                    <a:lnTo>
                      <a:pt x="78" y="3788"/>
                    </a:lnTo>
                    <a:lnTo>
                      <a:pt x="42" y="4058"/>
                    </a:lnTo>
                    <a:lnTo>
                      <a:pt x="0" y="4316"/>
                    </a:lnTo>
                    <a:lnTo>
                      <a:pt x="12" y="4316"/>
                    </a:lnTo>
                    <a:lnTo>
                      <a:pt x="54" y="4058"/>
                    </a:lnTo>
                    <a:lnTo>
                      <a:pt x="90" y="3782"/>
                    </a:lnTo>
                    <a:lnTo>
                      <a:pt x="120" y="3507"/>
                    </a:lnTo>
                    <a:lnTo>
                      <a:pt x="138" y="3219"/>
                    </a:lnTo>
                    <a:lnTo>
                      <a:pt x="168" y="2638"/>
                    </a:lnTo>
                    <a:lnTo>
                      <a:pt x="174" y="2056"/>
                    </a:lnTo>
                    <a:lnTo>
                      <a:pt x="168" y="1768"/>
                    </a:lnTo>
                    <a:lnTo>
                      <a:pt x="162" y="1487"/>
                    </a:lnTo>
                    <a:lnTo>
                      <a:pt x="144" y="1211"/>
                    </a:lnTo>
                    <a:lnTo>
                      <a:pt x="132" y="941"/>
                    </a:lnTo>
                    <a:lnTo>
                      <a:pt x="108" y="689"/>
                    </a:lnTo>
                    <a:lnTo>
                      <a:pt x="84" y="444"/>
                    </a:lnTo>
                    <a:lnTo>
                      <a:pt x="54" y="216"/>
                    </a:lnTo>
                    <a:lnTo>
                      <a:pt x="24" y="0"/>
                    </a:lnTo>
                    <a:lnTo>
                      <a:pt x="24"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nl-NL"/>
              </a:p>
            </p:txBody>
          </p:sp>
          <p:sp>
            <p:nvSpPr>
              <p:cNvPr id="30" name="Freeform 9">
                <a:extLst>
                  <a:ext uri="{FF2B5EF4-FFF2-40B4-BE49-F238E27FC236}">
                    <a16:creationId xmlns:a16="http://schemas.microsoft.com/office/drawing/2014/main" xmlns="" id="{C92C6306-7303-43A8-AE00-9CF4E55E685C}"/>
                  </a:ext>
                </a:extLst>
              </p:cNvPr>
              <p:cNvSpPr>
                <a:spLocks/>
              </p:cNvSpPr>
              <p:nvPr userDrawn="1"/>
            </p:nvSpPr>
            <p:spPr bwMode="hidden">
              <a:xfrm>
                <a:off x="3358" y="0"/>
                <a:ext cx="337" cy="4316"/>
              </a:xfrm>
              <a:custGeom>
                <a:avLst/>
                <a:gdLst>
                  <a:gd name="T0" fmla="*/ 329 w 335"/>
                  <a:gd name="T1" fmla="*/ 2014 h 4316"/>
                  <a:gd name="T2" fmla="*/ 317 w 335"/>
                  <a:gd name="T3" fmla="*/ 1726 h 4316"/>
                  <a:gd name="T4" fmla="*/ 293 w 335"/>
                  <a:gd name="T5" fmla="*/ 1445 h 4316"/>
                  <a:gd name="T6" fmla="*/ 263 w 335"/>
                  <a:gd name="T7" fmla="*/ 1175 h 4316"/>
                  <a:gd name="T8" fmla="*/ 228 w 335"/>
                  <a:gd name="T9" fmla="*/ 917 h 4316"/>
                  <a:gd name="T10" fmla="*/ 186 w 335"/>
                  <a:gd name="T11" fmla="*/ 665 h 4316"/>
                  <a:gd name="T12" fmla="*/ 132 w 335"/>
                  <a:gd name="T13" fmla="*/ 432 h 4316"/>
                  <a:gd name="T14" fmla="*/ 78 w 335"/>
                  <a:gd name="T15" fmla="*/ 204 h 4316"/>
                  <a:gd name="T16" fmla="*/ 12 w 335"/>
                  <a:gd name="T17" fmla="*/ 0 h 4316"/>
                  <a:gd name="T18" fmla="*/ 0 w 335"/>
                  <a:gd name="T19" fmla="*/ 0 h 4316"/>
                  <a:gd name="T20" fmla="*/ 66 w 335"/>
                  <a:gd name="T21" fmla="*/ 204 h 4316"/>
                  <a:gd name="T22" fmla="*/ 120 w 335"/>
                  <a:gd name="T23" fmla="*/ 432 h 4316"/>
                  <a:gd name="T24" fmla="*/ 174 w 335"/>
                  <a:gd name="T25" fmla="*/ 665 h 4316"/>
                  <a:gd name="T26" fmla="*/ 216 w 335"/>
                  <a:gd name="T27" fmla="*/ 917 h 4316"/>
                  <a:gd name="T28" fmla="*/ 251 w 335"/>
                  <a:gd name="T29" fmla="*/ 1175 h 4316"/>
                  <a:gd name="T30" fmla="*/ 281 w 335"/>
                  <a:gd name="T31" fmla="*/ 1445 h 4316"/>
                  <a:gd name="T32" fmla="*/ 305 w 335"/>
                  <a:gd name="T33" fmla="*/ 1726 h 4316"/>
                  <a:gd name="T34" fmla="*/ 317 w 335"/>
                  <a:gd name="T35" fmla="*/ 2014 h 4316"/>
                  <a:gd name="T36" fmla="*/ 323 w 335"/>
                  <a:gd name="T37" fmla="*/ 2314 h 4316"/>
                  <a:gd name="T38" fmla="*/ 317 w 335"/>
                  <a:gd name="T39" fmla="*/ 2608 h 4316"/>
                  <a:gd name="T40" fmla="*/ 305 w 335"/>
                  <a:gd name="T41" fmla="*/ 2907 h 4316"/>
                  <a:gd name="T42" fmla="*/ 281 w 335"/>
                  <a:gd name="T43" fmla="*/ 3201 h 4316"/>
                  <a:gd name="T44" fmla="*/ 257 w 335"/>
                  <a:gd name="T45" fmla="*/ 3489 h 4316"/>
                  <a:gd name="T46" fmla="*/ 216 w 335"/>
                  <a:gd name="T47" fmla="*/ 3777 h 4316"/>
                  <a:gd name="T48" fmla="*/ 174 w 335"/>
                  <a:gd name="T49" fmla="*/ 4052 h 4316"/>
                  <a:gd name="T50" fmla="*/ 120 w 335"/>
                  <a:gd name="T51" fmla="*/ 4316 h 4316"/>
                  <a:gd name="T52" fmla="*/ 132 w 335"/>
                  <a:gd name="T53" fmla="*/ 4316 h 4316"/>
                  <a:gd name="T54" fmla="*/ 186 w 335"/>
                  <a:gd name="T55" fmla="*/ 4052 h 4316"/>
                  <a:gd name="T56" fmla="*/ 228 w 335"/>
                  <a:gd name="T57" fmla="*/ 3777 h 4316"/>
                  <a:gd name="T58" fmla="*/ 269 w 335"/>
                  <a:gd name="T59" fmla="*/ 3489 h 4316"/>
                  <a:gd name="T60" fmla="*/ 293 w 335"/>
                  <a:gd name="T61" fmla="*/ 3201 h 4316"/>
                  <a:gd name="T62" fmla="*/ 317 w 335"/>
                  <a:gd name="T63" fmla="*/ 2907 h 4316"/>
                  <a:gd name="T64" fmla="*/ 329 w 335"/>
                  <a:gd name="T65" fmla="*/ 2608 h 4316"/>
                  <a:gd name="T66" fmla="*/ 335 w 335"/>
                  <a:gd name="T67" fmla="*/ 2314 h 4316"/>
                  <a:gd name="T68" fmla="*/ 329 w 335"/>
                  <a:gd name="T69" fmla="*/ 2014 h 4316"/>
                  <a:gd name="T70" fmla="*/ 329 w 335"/>
                  <a:gd name="T71" fmla="*/ 2014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35" h="4316">
                    <a:moveTo>
                      <a:pt x="329" y="2014"/>
                    </a:moveTo>
                    <a:lnTo>
                      <a:pt x="317" y="1726"/>
                    </a:lnTo>
                    <a:lnTo>
                      <a:pt x="293" y="1445"/>
                    </a:lnTo>
                    <a:lnTo>
                      <a:pt x="263" y="1175"/>
                    </a:lnTo>
                    <a:lnTo>
                      <a:pt x="228" y="917"/>
                    </a:lnTo>
                    <a:lnTo>
                      <a:pt x="186" y="665"/>
                    </a:lnTo>
                    <a:lnTo>
                      <a:pt x="132" y="432"/>
                    </a:lnTo>
                    <a:lnTo>
                      <a:pt x="78" y="204"/>
                    </a:lnTo>
                    <a:lnTo>
                      <a:pt x="12" y="0"/>
                    </a:lnTo>
                    <a:lnTo>
                      <a:pt x="0" y="0"/>
                    </a:lnTo>
                    <a:lnTo>
                      <a:pt x="66" y="204"/>
                    </a:lnTo>
                    <a:lnTo>
                      <a:pt x="120" y="432"/>
                    </a:lnTo>
                    <a:lnTo>
                      <a:pt x="174" y="665"/>
                    </a:lnTo>
                    <a:lnTo>
                      <a:pt x="216" y="917"/>
                    </a:lnTo>
                    <a:lnTo>
                      <a:pt x="251" y="1175"/>
                    </a:lnTo>
                    <a:lnTo>
                      <a:pt x="281" y="1445"/>
                    </a:lnTo>
                    <a:lnTo>
                      <a:pt x="305" y="1726"/>
                    </a:lnTo>
                    <a:lnTo>
                      <a:pt x="317" y="2014"/>
                    </a:lnTo>
                    <a:lnTo>
                      <a:pt x="323" y="2314"/>
                    </a:lnTo>
                    <a:lnTo>
                      <a:pt x="317" y="2608"/>
                    </a:lnTo>
                    <a:lnTo>
                      <a:pt x="305" y="2907"/>
                    </a:lnTo>
                    <a:lnTo>
                      <a:pt x="281" y="3201"/>
                    </a:lnTo>
                    <a:lnTo>
                      <a:pt x="257" y="3489"/>
                    </a:lnTo>
                    <a:lnTo>
                      <a:pt x="216" y="3777"/>
                    </a:lnTo>
                    <a:lnTo>
                      <a:pt x="174" y="4052"/>
                    </a:lnTo>
                    <a:lnTo>
                      <a:pt x="120" y="4316"/>
                    </a:lnTo>
                    <a:lnTo>
                      <a:pt x="132" y="4316"/>
                    </a:lnTo>
                    <a:lnTo>
                      <a:pt x="186" y="4052"/>
                    </a:lnTo>
                    <a:lnTo>
                      <a:pt x="228" y="3777"/>
                    </a:lnTo>
                    <a:lnTo>
                      <a:pt x="269" y="3489"/>
                    </a:lnTo>
                    <a:lnTo>
                      <a:pt x="293" y="3201"/>
                    </a:lnTo>
                    <a:lnTo>
                      <a:pt x="317" y="2907"/>
                    </a:lnTo>
                    <a:lnTo>
                      <a:pt x="329" y="2608"/>
                    </a:lnTo>
                    <a:lnTo>
                      <a:pt x="335" y="2314"/>
                    </a:lnTo>
                    <a:lnTo>
                      <a:pt x="329" y="2014"/>
                    </a:lnTo>
                    <a:lnTo>
                      <a:pt x="329" y="2014"/>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nl-NL"/>
              </a:p>
            </p:txBody>
          </p:sp>
          <p:sp>
            <p:nvSpPr>
              <p:cNvPr id="31" name="Freeform 10">
                <a:extLst>
                  <a:ext uri="{FF2B5EF4-FFF2-40B4-BE49-F238E27FC236}">
                    <a16:creationId xmlns:a16="http://schemas.microsoft.com/office/drawing/2014/main" xmlns="" id="{4C0AFAE3-646F-47DD-9BFE-F10C5FC18688}"/>
                  </a:ext>
                </a:extLst>
              </p:cNvPr>
              <p:cNvSpPr>
                <a:spLocks/>
              </p:cNvSpPr>
              <p:nvPr userDrawn="1"/>
            </p:nvSpPr>
            <p:spPr bwMode="hidden">
              <a:xfrm>
                <a:off x="3676" y="0"/>
                <a:ext cx="427" cy="4316"/>
              </a:xfrm>
              <a:custGeom>
                <a:avLst/>
                <a:gdLst>
                  <a:gd name="T0" fmla="*/ 413 w 425"/>
                  <a:gd name="T1" fmla="*/ 1924 h 4316"/>
                  <a:gd name="T2" fmla="*/ 395 w 425"/>
                  <a:gd name="T3" fmla="*/ 1690 h 4316"/>
                  <a:gd name="T4" fmla="*/ 365 w 425"/>
                  <a:gd name="T5" fmla="*/ 1457 h 4316"/>
                  <a:gd name="T6" fmla="*/ 329 w 425"/>
                  <a:gd name="T7" fmla="*/ 1229 h 4316"/>
                  <a:gd name="T8" fmla="*/ 281 w 425"/>
                  <a:gd name="T9" fmla="*/ 1001 h 4316"/>
                  <a:gd name="T10" fmla="*/ 227 w 425"/>
                  <a:gd name="T11" fmla="*/ 761 h 4316"/>
                  <a:gd name="T12" fmla="*/ 162 w 425"/>
                  <a:gd name="T13" fmla="*/ 522 h 4316"/>
                  <a:gd name="T14" fmla="*/ 90 w 425"/>
                  <a:gd name="T15" fmla="*/ 270 h 4316"/>
                  <a:gd name="T16" fmla="*/ 12 w 425"/>
                  <a:gd name="T17" fmla="*/ 0 h 4316"/>
                  <a:gd name="T18" fmla="*/ 0 w 425"/>
                  <a:gd name="T19" fmla="*/ 0 h 4316"/>
                  <a:gd name="T20" fmla="*/ 84 w 425"/>
                  <a:gd name="T21" fmla="*/ 270 h 4316"/>
                  <a:gd name="T22" fmla="*/ 156 w 425"/>
                  <a:gd name="T23" fmla="*/ 522 h 4316"/>
                  <a:gd name="T24" fmla="*/ 216 w 425"/>
                  <a:gd name="T25" fmla="*/ 767 h 4316"/>
                  <a:gd name="T26" fmla="*/ 275 w 425"/>
                  <a:gd name="T27" fmla="*/ 1001 h 4316"/>
                  <a:gd name="T28" fmla="*/ 317 w 425"/>
                  <a:gd name="T29" fmla="*/ 1235 h 4316"/>
                  <a:gd name="T30" fmla="*/ 353 w 425"/>
                  <a:gd name="T31" fmla="*/ 1463 h 4316"/>
                  <a:gd name="T32" fmla="*/ 383 w 425"/>
                  <a:gd name="T33" fmla="*/ 1690 h 4316"/>
                  <a:gd name="T34" fmla="*/ 401 w 425"/>
                  <a:gd name="T35" fmla="*/ 1924 h 4316"/>
                  <a:gd name="T36" fmla="*/ 413 w 425"/>
                  <a:gd name="T37" fmla="*/ 2188 h 4316"/>
                  <a:gd name="T38" fmla="*/ 407 w 425"/>
                  <a:gd name="T39" fmla="*/ 2458 h 4316"/>
                  <a:gd name="T40" fmla="*/ 395 w 425"/>
                  <a:gd name="T41" fmla="*/ 2733 h 4316"/>
                  <a:gd name="T42" fmla="*/ 365 w 425"/>
                  <a:gd name="T43" fmla="*/ 3021 h 4316"/>
                  <a:gd name="T44" fmla="*/ 329 w 425"/>
                  <a:gd name="T45" fmla="*/ 3321 h 4316"/>
                  <a:gd name="T46" fmla="*/ 275 w 425"/>
                  <a:gd name="T47" fmla="*/ 3639 h 4316"/>
                  <a:gd name="T48" fmla="*/ 204 w 425"/>
                  <a:gd name="T49" fmla="*/ 3968 h 4316"/>
                  <a:gd name="T50" fmla="*/ 126 w 425"/>
                  <a:gd name="T51" fmla="*/ 4316 h 4316"/>
                  <a:gd name="T52" fmla="*/ 138 w 425"/>
                  <a:gd name="T53" fmla="*/ 4316 h 4316"/>
                  <a:gd name="T54" fmla="*/ 216 w 425"/>
                  <a:gd name="T55" fmla="*/ 3968 h 4316"/>
                  <a:gd name="T56" fmla="*/ 287 w 425"/>
                  <a:gd name="T57" fmla="*/ 3639 h 4316"/>
                  <a:gd name="T58" fmla="*/ 341 w 425"/>
                  <a:gd name="T59" fmla="*/ 3321 h 4316"/>
                  <a:gd name="T60" fmla="*/ 377 w 425"/>
                  <a:gd name="T61" fmla="*/ 3021 h 4316"/>
                  <a:gd name="T62" fmla="*/ 407 w 425"/>
                  <a:gd name="T63" fmla="*/ 2733 h 4316"/>
                  <a:gd name="T64" fmla="*/ 419 w 425"/>
                  <a:gd name="T65" fmla="*/ 2458 h 4316"/>
                  <a:gd name="T66" fmla="*/ 425 w 425"/>
                  <a:gd name="T67" fmla="*/ 2188 h 4316"/>
                  <a:gd name="T68" fmla="*/ 413 w 425"/>
                  <a:gd name="T69" fmla="*/ 1924 h 4316"/>
                  <a:gd name="T70" fmla="*/ 413 w 425"/>
                  <a:gd name="T71" fmla="*/ 1924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25" h="4316">
                    <a:moveTo>
                      <a:pt x="413" y="1924"/>
                    </a:moveTo>
                    <a:lnTo>
                      <a:pt x="395" y="1690"/>
                    </a:lnTo>
                    <a:lnTo>
                      <a:pt x="365" y="1457"/>
                    </a:lnTo>
                    <a:lnTo>
                      <a:pt x="329" y="1229"/>
                    </a:lnTo>
                    <a:lnTo>
                      <a:pt x="281" y="1001"/>
                    </a:lnTo>
                    <a:lnTo>
                      <a:pt x="227" y="761"/>
                    </a:lnTo>
                    <a:lnTo>
                      <a:pt x="162" y="522"/>
                    </a:lnTo>
                    <a:lnTo>
                      <a:pt x="90" y="270"/>
                    </a:lnTo>
                    <a:lnTo>
                      <a:pt x="12" y="0"/>
                    </a:lnTo>
                    <a:lnTo>
                      <a:pt x="0" y="0"/>
                    </a:lnTo>
                    <a:lnTo>
                      <a:pt x="84" y="270"/>
                    </a:lnTo>
                    <a:lnTo>
                      <a:pt x="156" y="522"/>
                    </a:lnTo>
                    <a:lnTo>
                      <a:pt x="216" y="767"/>
                    </a:lnTo>
                    <a:lnTo>
                      <a:pt x="275" y="1001"/>
                    </a:lnTo>
                    <a:lnTo>
                      <a:pt x="317" y="1235"/>
                    </a:lnTo>
                    <a:lnTo>
                      <a:pt x="353" y="1463"/>
                    </a:lnTo>
                    <a:lnTo>
                      <a:pt x="383" y="1690"/>
                    </a:lnTo>
                    <a:lnTo>
                      <a:pt x="401" y="1924"/>
                    </a:lnTo>
                    <a:lnTo>
                      <a:pt x="413" y="2188"/>
                    </a:lnTo>
                    <a:lnTo>
                      <a:pt x="407" y="2458"/>
                    </a:lnTo>
                    <a:lnTo>
                      <a:pt x="395" y="2733"/>
                    </a:lnTo>
                    <a:lnTo>
                      <a:pt x="365" y="3021"/>
                    </a:lnTo>
                    <a:lnTo>
                      <a:pt x="329" y="3321"/>
                    </a:lnTo>
                    <a:lnTo>
                      <a:pt x="275" y="3639"/>
                    </a:lnTo>
                    <a:lnTo>
                      <a:pt x="204" y="3968"/>
                    </a:lnTo>
                    <a:lnTo>
                      <a:pt x="126" y="4316"/>
                    </a:lnTo>
                    <a:lnTo>
                      <a:pt x="138" y="4316"/>
                    </a:lnTo>
                    <a:lnTo>
                      <a:pt x="216" y="3968"/>
                    </a:lnTo>
                    <a:lnTo>
                      <a:pt x="287" y="3639"/>
                    </a:lnTo>
                    <a:lnTo>
                      <a:pt x="341" y="3321"/>
                    </a:lnTo>
                    <a:lnTo>
                      <a:pt x="377" y="3021"/>
                    </a:lnTo>
                    <a:lnTo>
                      <a:pt x="407" y="2733"/>
                    </a:lnTo>
                    <a:lnTo>
                      <a:pt x="419" y="2458"/>
                    </a:lnTo>
                    <a:lnTo>
                      <a:pt x="425" y="2188"/>
                    </a:lnTo>
                    <a:lnTo>
                      <a:pt x="413" y="1924"/>
                    </a:lnTo>
                    <a:lnTo>
                      <a:pt x="413" y="1924"/>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nl-NL"/>
              </a:p>
            </p:txBody>
          </p:sp>
          <p:sp>
            <p:nvSpPr>
              <p:cNvPr id="32" name="Freeform 11">
                <a:extLst>
                  <a:ext uri="{FF2B5EF4-FFF2-40B4-BE49-F238E27FC236}">
                    <a16:creationId xmlns:a16="http://schemas.microsoft.com/office/drawing/2014/main" xmlns="" id="{72DBE211-38D4-4BC5-8408-C3C855C43172}"/>
                  </a:ext>
                </a:extLst>
              </p:cNvPr>
              <p:cNvSpPr>
                <a:spLocks/>
              </p:cNvSpPr>
              <p:nvPr userDrawn="1"/>
            </p:nvSpPr>
            <p:spPr bwMode="hidden">
              <a:xfrm>
                <a:off x="3946" y="0"/>
                <a:ext cx="558" cy="4316"/>
              </a:xfrm>
              <a:custGeom>
                <a:avLst/>
                <a:gdLst>
                  <a:gd name="T0" fmla="*/ 556 w 556"/>
                  <a:gd name="T1" fmla="*/ 2020 h 4316"/>
                  <a:gd name="T2" fmla="*/ 538 w 556"/>
                  <a:gd name="T3" fmla="*/ 1732 h 4316"/>
                  <a:gd name="T4" fmla="*/ 503 w 556"/>
                  <a:gd name="T5" fmla="*/ 1445 h 4316"/>
                  <a:gd name="T6" fmla="*/ 455 w 556"/>
                  <a:gd name="T7" fmla="*/ 1175 h 4316"/>
                  <a:gd name="T8" fmla="*/ 395 w 556"/>
                  <a:gd name="T9" fmla="*/ 911 h 4316"/>
                  <a:gd name="T10" fmla="*/ 317 w 556"/>
                  <a:gd name="T11" fmla="*/ 659 h 4316"/>
                  <a:gd name="T12" fmla="*/ 228 w 556"/>
                  <a:gd name="T13" fmla="*/ 426 h 4316"/>
                  <a:gd name="T14" fmla="*/ 126 w 556"/>
                  <a:gd name="T15" fmla="*/ 204 h 4316"/>
                  <a:gd name="T16" fmla="*/ 12 w 556"/>
                  <a:gd name="T17" fmla="*/ 0 h 4316"/>
                  <a:gd name="T18" fmla="*/ 0 w 556"/>
                  <a:gd name="T19" fmla="*/ 0 h 4316"/>
                  <a:gd name="T20" fmla="*/ 114 w 556"/>
                  <a:gd name="T21" fmla="*/ 204 h 4316"/>
                  <a:gd name="T22" fmla="*/ 216 w 556"/>
                  <a:gd name="T23" fmla="*/ 426 h 4316"/>
                  <a:gd name="T24" fmla="*/ 305 w 556"/>
                  <a:gd name="T25" fmla="*/ 659 h 4316"/>
                  <a:gd name="T26" fmla="*/ 383 w 556"/>
                  <a:gd name="T27" fmla="*/ 911 h 4316"/>
                  <a:gd name="T28" fmla="*/ 443 w 556"/>
                  <a:gd name="T29" fmla="*/ 1175 h 4316"/>
                  <a:gd name="T30" fmla="*/ 491 w 556"/>
                  <a:gd name="T31" fmla="*/ 1445 h 4316"/>
                  <a:gd name="T32" fmla="*/ 526 w 556"/>
                  <a:gd name="T33" fmla="*/ 1732 h 4316"/>
                  <a:gd name="T34" fmla="*/ 544 w 556"/>
                  <a:gd name="T35" fmla="*/ 2020 h 4316"/>
                  <a:gd name="T36" fmla="*/ 544 w 556"/>
                  <a:gd name="T37" fmla="*/ 2326 h 4316"/>
                  <a:gd name="T38" fmla="*/ 532 w 556"/>
                  <a:gd name="T39" fmla="*/ 2632 h 4316"/>
                  <a:gd name="T40" fmla="*/ 503 w 556"/>
                  <a:gd name="T41" fmla="*/ 2931 h 4316"/>
                  <a:gd name="T42" fmla="*/ 455 w 556"/>
                  <a:gd name="T43" fmla="*/ 3225 h 4316"/>
                  <a:gd name="T44" fmla="*/ 389 w 556"/>
                  <a:gd name="T45" fmla="*/ 3513 h 4316"/>
                  <a:gd name="T46" fmla="*/ 311 w 556"/>
                  <a:gd name="T47" fmla="*/ 3788 h 4316"/>
                  <a:gd name="T48" fmla="*/ 216 w 556"/>
                  <a:gd name="T49" fmla="*/ 4058 h 4316"/>
                  <a:gd name="T50" fmla="*/ 102 w 556"/>
                  <a:gd name="T51" fmla="*/ 4316 h 4316"/>
                  <a:gd name="T52" fmla="*/ 114 w 556"/>
                  <a:gd name="T53" fmla="*/ 4316 h 4316"/>
                  <a:gd name="T54" fmla="*/ 228 w 556"/>
                  <a:gd name="T55" fmla="*/ 4058 h 4316"/>
                  <a:gd name="T56" fmla="*/ 323 w 556"/>
                  <a:gd name="T57" fmla="*/ 3788 h 4316"/>
                  <a:gd name="T58" fmla="*/ 401 w 556"/>
                  <a:gd name="T59" fmla="*/ 3513 h 4316"/>
                  <a:gd name="T60" fmla="*/ 467 w 556"/>
                  <a:gd name="T61" fmla="*/ 3225 h 4316"/>
                  <a:gd name="T62" fmla="*/ 515 w 556"/>
                  <a:gd name="T63" fmla="*/ 2931 h 4316"/>
                  <a:gd name="T64" fmla="*/ 544 w 556"/>
                  <a:gd name="T65" fmla="*/ 2632 h 4316"/>
                  <a:gd name="T66" fmla="*/ 556 w 556"/>
                  <a:gd name="T67" fmla="*/ 2326 h 4316"/>
                  <a:gd name="T68" fmla="*/ 556 w 556"/>
                  <a:gd name="T69" fmla="*/ 2020 h 4316"/>
                  <a:gd name="T70" fmla="*/ 556 w 556"/>
                  <a:gd name="T71" fmla="*/ 202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56" h="4316">
                    <a:moveTo>
                      <a:pt x="556" y="2020"/>
                    </a:moveTo>
                    <a:lnTo>
                      <a:pt x="538" y="1732"/>
                    </a:lnTo>
                    <a:lnTo>
                      <a:pt x="503" y="1445"/>
                    </a:lnTo>
                    <a:lnTo>
                      <a:pt x="455" y="1175"/>
                    </a:lnTo>
                    <a:lnTo>
                      <a:pt x="395" y="911"/>
                    </a:lnTo>
                    <a:lnTo>
                      <a:pt x="317" y="659"/>
                    </a:lnTo>
                    <a:lnTo>
                      <a:pt x="228" y="426"/>
                    </a:lnTo>
                    <a:lnTo>
                      <a:pt x="126" y="204"/>
                    </a:lnTo>
                    <a:lnTo>
                      <a:pt x="12" y="0"/>
                    </a:lnTo>
                    <a:lnTo>
                      <a:pt x="0" y="0"/>
                    </a:lnTo>
                    <a:lnTo>
                      <a:pt x="114" y="204"/>
                    </a:lnTo>
                    <a:lnTo>
                      <a:pt x="216" y="426"/>
                    </a:lnTo>
                    <a:lnTo>
                      <a:pt x="305" y="659"/>
                    </a:lnTo>
                    <a:lnTo>
                      <a:pt x="383" y="911"/>
                    </a:lnTo>
                    <a:lnTo>
                      <a:pt x="443" y="1175"/>
                    </a:lnTo>
                    <a:lnTo>
                      <a:pt x="491" y="1445"/>
                    </a:lnTo>
                    <a:lnTo>
                      <a:pt x="526" y="1732"/>
                    </a:lnTo>
                    <a:lnTo>
                      <a:pt x="544" y="2020"/>
                    </a:lnTo>
                    <a:lnTo>
                      <a:pt x="544" y="2326"/>
                    </a:lnTo>
                    <a:lnTo>
                      <a:pt x="532" y="2632"/>
                    </a:lnTo>
                    <a:lnTo>
                      <a:pt x="503" y="2931"/>
                    </a:lnTo>
                    <a:lnTo>
                      <a:pt x="455" y="3225"/>
                    </a:lnTo>
                    <a:lnTo>
                      <a:pt x="389" y="3513"/>
                    </a:lnTo>
                    <a:lnTo>
                      <a:pt x="311" y="3788"/>
                    </a:lnTo>
                    <a:lnTo>
                      <a:pt x="216" y="4058"/>
                    </a:lnTo>
                    <a:lnTo>
                      <a:pt x="102" y="4316"/>
                    </a:lnTo>
                    <a:lnTo>
                      <a:pt x="114" y="4316"/>
                    </a:lnTo>
                    <a:lnTo>
                      <a:pt x="228" y="4058"/>
                    </a:lnTo>
                    <a:lnTo>
                      <a:pt x="323" y="3788"/>
                    </a:lnTo>
                    <a:lnTo>
                      <a:pt x="401" y="3513"/>
                    </a:lnTo>
                    <a:lnTo>
                      <a:pt x="467" y="3225"/>
                    </a:lnTo>
                    <a:lnTo>
                      <a:pt x="515" y="2931"/>
                    </a:lnTo>
                    <a:lnTo>
                      <a:pt x="544" y="2632"/>
                    </a:lnTo>
                    <a:lnTo>
                      <a:pt x="556" y="2326"/>
                    </a:lnTo>
                    <a:lnTo>
                      <a:pt x="556" y="2020"/>
                    </a:lnTo>
                    <a:lnTo>
                      <a:pt x="556" y="202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nl-NL"/>
              </a:p>
            </p:txBody>
          </p:sp>
          <p:sp>
            <p:nvSpPr>
              <p:cNvPr id="33" name="Freeform 12">
                <a:extLst>
                  <a:ext uri="{FF2B5EF4-FFF2-40B4-BE49-F238E27FC236}">
                    <a16:creationId xmlns:a16="http://schemas.microsoft.com/office/drawing/2014/main" xmlns="" id="{D73BC2E9-3E99-4924-8079-2E72B612239D}"/>
                  </a:ext>
                </a:extLst>
              </p:cNvPr>
              <p:cNvSpPr>
                <a:spLocks/>
              </p:cNvSpPr>
              <p:nvPr userDrawn="1"/>
            </p:nvSpPr>
            <p:spPr bwMode="hidden">
              <a:xfrm>
                <a:off x="4246" y="0"/>
                <a:ext cx="690" cy="4316"/>
              </a:xfrm>
              <a:custGeom>
                <a:avLst/>
                <a:gdLst>
                  <a:gd name="T0" fmla="*/ 688 w 688"/>
                  <a:gd name="T1" fmla="*/ 2086 h 4316"/>
                  <a:gd name="T2" fmla="*/ 670 w 688"/>
                  <a:gd name="T3" fmla="*/ 1810 h 4316"/>
                  <a:gd name="T4" fmla="*/ 634 w 688"/>
                  <a:gd name="T5" fmla="*/ 1541 h 4316"/>
                  <a:gd name="T6" fmla="*/ 574 w 688"/>
                  <a:gd name="T7" fmla="*/ 1271 h 4316"/>
                  <a:gd name="T8" fmla="*/ 497 w 688"/>
                  <a:gd name="T9" fmla="*/ 1007 h 4316"/>
                  <a:gd name="T10" fmla="*/ 401 w 688"/>
                  <a:gd name="T11" fmla="*/ 749 h 4316"/>
                  <a:gd name="T12" fmla="*/ 293 w 688"/>
                  <a:gd name="T13" fmla="*/ 492 h 4316"/>
                  <a:gd name="T14" fmla="*/ 162 w 688"/>
                  <a:gd name="T15" fmla="*/ 240 h 4316"/>
                  <a:gd name="T16" fmla="*/ 12 w 688"/>
                  <a:gd name="T17" fmla="*/ 0 h 4316"/>
                  <a:gd name="T18" fmla="*/ 0 w 688"/>
                  <a:gd name="T19" fmla="*/ 0 h 4316"/>
                  <a:gd name="T20" fmla="*/ 150 w 688"/>
                  <a:gd name="T21" fmla="*/ 240 h 4316"/>
                  <a:gd name="T22" fmla="*/ 281 w 688"/>
                  <a:gd name="T23" fmla="*/ 492 h 4316"/>
                  <a:gd name="T24" fmla="*/ 389 w 688"/>
                  <a:gd name="T25" fmla="*/ 749 h 4316"/>
                  <a:gd name="T26" fmla="*/ 485 w 688"/>
                  <a:gd name="T27" fmla="*/ 1007 h 4316"/>
                  <a:gd name="T28" fmla="*/ 562 w 688"/>
                  <a:gd name="T29" fmla="*/ 1271 h 4316"/>
                  <a:gd name="T30" fmla="*/ 622 w 688"/>
                  <a:gd name="T31" fmla="*/ 1541 h 4316"/>
                  <a:gd name="T32" fmla="*/ 658 w 688"/>
                  <a:gd name="T33" fmla="*/ 1810 h 4316"/>
                  <a:gd name="T34" fmla="*/ 676 w 688"/>
                  <a:gd name="T35" fmla="*/ 2086 h 4316"/>
                  <a:gd name="T36" fmla="*/ 676 w 688"/>
                  <a:gd name="T37" fmla="*/ 2368 h 4316"/>
                  <a:gd name="T38" fmla="*/ 658 w 688"/>
                  <a:gd name="T39" fmla="*/ 2650 h 4316"/>
                  <a:gd name="T40" fmla="*/ 616 w 688"/>
                  <a:gd name="T41" fmla="*/ 2931 h 4316"/>
                  <a:gd name="T42" fmla="*/ 556 w 688"/>
                  <a:gd name="T43" fmla="*/ 3213 h 4316"/>
                  <a:gd name="T44" fmla="*/ 473 w 688"/>
                  <a:gd name="T45" fmla="*/ 3495 h 4316"/>
                  <a:gd name="T46" fmla="*/ 371 w 688"/>
                  <a:gd name="T47" fmla="*/ 3777 h 4316"/>
                  <a:gd name="T48" fmla="*/ 251 w 688"/>
                  <a:gd name="T49" fmla="*/ 4046 h 4316"/>
                  <a:gd name="T50" fmla="*/ 114 w 688"/>
                  <a:gd name="T51" fmla="*/ 4316 h 4316"/>
                  <a:gd name="T52" fmla="*/ 126 w 688"/>
                  <a:gd name="T53" fmla="*/ 4316 h 4316"/>
                  <a:gd name="T54" fmla="*/ 263 w 688"/>
                  <a:gd name="T55" fmla="*/ 4046 h 4316"/>
                  <a:gd name="T56" fmla="*/ 383 w 688"/>
                  <a:gd name="T57" fmla="*/ 3777 h 4316"/>
                  <a:gd name="T58" fmla="*/ 485 w 688"/>
                  <a:gd name="T59" fmla="*/ 3495 h 4316"/>
                  <a:gd name="T60" fmla="*/ 568 w 688"/>
                  <a:gd name="T61" fmla="*/ 3219 h 4316"/>
                  <a:gd name="T62" fmla="*/ 628 w 688"/>
                  <a:gd name="T63" fmla="*/ 2937 h 4316"/>
                  <a:gd name="T64" fmla="*/ 670 w 688"/>
                  <a:gd name="T65" fmla="*/ 2656 h 4316"/>
                  <a:gd name="T66" fmla="*/ 688 w 688"/>
                  <a:gd name="T67" fmla="*/ 2368 h 4316"/>
                  <a:gd name="T68" fmla="*/ 688 w 688"/>
                  <a:gd name="T69" fmla="*/ 2086 h 4316"/>
                  <a:gd name="T70" fmla="*/ 688 w 688"/>
                  <a:gd name="T71" fmla="*/ 2086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688" h="4316">
                    <a:moveTo>
                      <a:pt x="688" y="2086"/>
                    </a:moveTo>
                    <a:lnTo>
                      <a:pt x="670" y="1810"/>
                    </a:lnTo>
                    <a:lnTo>
                      <a:pt x="634" y="1541"/>
                    </a:lnTo>
                    <a:lnTo>
                      <a:pt x="574" y="1271"/>
                    </a:lnTo>
                    <a:lnTo>
                      <a:pt x="497" y="1007"/>
                    </a:lnTo>
                    <a:lnTo>
                      <a:pt x="401" y="749"/>
                    </a:lnTo>
                    <a:lnTo>
                      <a:pt x="293" y="492"/>
                    </a:lnTo>
                    <a:lnTo>
                      <a:pt x="162" y="240"/>
                    </a:lnTo>
                    <a:lnTo>
                      <a:pt x="12" y="0"/>
                    </a:lnTo>
                    <a:lnTo>
                      <a:pt x="0" y="0"/>
                    </a:lnTo>
                    <a:lnTo>
                      <a:pt x="150" y="240"/>
                    </a:lnTo>
                    <a:lnTo>
                      <a:pt x="281" y="492"/>
                    </a:lnTo>
                    <a:lnTo>
                      <a:pt x="389" y="749"/>
                    </a:lnTo>
                    <a:lnTo>
                      <a:pt x="485" y="1007"/>
                    </a:lnTo>
                    <a:lnTo>
                      <a:pt x="562" y="1271"/>
                    </a:lnTo>
                    <a:lnTo>
                      <a:pt x="622" y="1541"/>
                    </a:lnTo>
                    <a:lnTo>
                      <a:pt x="658" y="1810"/>
                    </a:lnTo>
                    <a:lnTo>
                      <a:pt x="676" y="2086"/>
                    </a:lnTo>
                    <a:lnTo>
                      <a:pt x="676" y="2368"/>
                    </a:lnTo>
                    <a:lnTo>
                      <a:pt x="658" y="2650"/>
                    </a:lnTo>
                    <a:lnTo>
                      <a:pt x="616" y="2931"/>
                    </a:lnTo>
                    <a:lnTo>
                      <a:pt x="556" y="3213"/>
                    </a:lnTo>
                    <a:lnTo>
                      <a:pt x="473" y="3495"/>
                    </a:lnTo>
                    <a:lnTo>
                      <a:pt x="371" y="3777"/>
                    </a:lnTo>
                    <a:lnTo>
                      <a:pt x="251" y="4046"/>
                    </a:lnTo>
                    <a:lnTo>
                      <a:pt x="114" y="4316"/>
                    </a:lnTo>
                    <a:lnTo>
                      <a:pt x="126" y="4316"/>
                    </a:lnTo>
                    <a:lnTo>
                      <a:pt x="263" y="4046"/>
                    </a:lnTo>
                    <a:lnTo>
                      <a:pt x="383" y="3777"/>
                    </a:lnTo>
                    <a:lnTo>
                      <a:pt x="485" y="3495"/>
                    </a:lnTo>
                    <a:lnTo>
                      <a:pt x="568" y="3219"/>
                    </a:lnTo>
                    <a:lnTo>
                      <a:pt x="628" y="2937"/>
                    </a:lnTo>
                    <a:lnTo>
                      <a:pt x="670" y="2656"/>
                    </a:lnTo>
                    <a:lnTo>
                      <a:pt x="688" y="2368"/>
                    </a:lnTo>
                    <a:lnTo>
                      <a:pt x="688" y="2086"/>
                    </a:lnTo>
                    <a:lnTo>
                      <a:pt x="688" y="2086"/>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nl-NL"/>
              </a:p>
            </p:txBody>
          </p:sp>
          <p:sp>
            <p:nvSpPr>
              <p:cNvPr id="34" name="Freeform 13">
                <a:extLst>
                  <a:ext uri="{FF2B5EF4-FFF2-40B4-BE49-F238E27FC236}">
                    <a16:creationId xmlns:a16="http://schemas.microsoft.com/office/drawing/2014/main" xmlns="" id="{02AEA44D-282F-472A-A48F-C21D6FF9FA67}"/>
                  </a:ext>
                </a:extLst>
              </p:cNvPr>
              <p:cNvSpPr>
                <a:spLocks/>
              </p:cNvSpPr>
              <p:nvPr userDrawn="1"/>
            </p:nvSpPr>
            <p:spPr bwMode="hidden">
              <a:xfrm>
                <a:off x="4522" y="0"/>
                <a:ext cx="864" cy="4316"/>
              </a:xfrm>
              <a:custGeom>
                <a:avLst/>
                <a:gdLst>
                  <a:gd name="T0" fmla="*/ 855 w 861"/>
                  <a:gd name="T1" fmla="*/ 2128 h 4316"/>
                  <a:gd name="T2" fmla="*/ 831 w 861"/>
                  <a:gd name="T3" fmla="*/ 1834 h 4316"/>
                  <a:gd name="T4" fmla="*/ 808 w 861"/>
                  <a:gd name="T5" fmla="*/ 1684 h 4316"/>
                  <a:gd name="T6" fmla="*/ 784 w 861"/>
                  <a:gd name="T7" fmla="*/ 1541 h 4316"/>
                  <a:gd name="T8" fmla="*/ 748 w 861"/>
                  <a:gd name="T9" fmla="*/ 1397 h 4316"/>
                  <a:gd name="T10" fmla="*/ 712 w 861"/>
                  <a:gd name="T11" fmla="*/ 1253 h 4316"/>
                  <a:gd name="T12" fmla="*/ 664 w 861"/>
                  <a:gd name="T13" fmla="*/ 1115 h 4316"/>
                  <a:gd name="T14" fmla="*/ 610 w 861"/>
                  <a:gd name="T15" fmla="*/ 977 h 4316"/>
                  <a:gd name="T16" fmla="*/ 491 w 861"/>
                  <a:gd name="T17" fmla="*/ 719 h 4316"/>
                  <a:gd name="T18" fmla="*/ 353 w 861"/>
                  <a:gd name="T19" fmla="*/ 468 h 4316"/>
                  <a:gd name="T20" fmla="*/ 192 w 861"/>
                  <a:gd name="T21" fmla="*/ 228 h 4316"/>
                  <a:gd name="T22" fmla="*/ 12 w 861"/>
                  <a:gd name="T23" fmla="*/ 0 h 4316"/>
                  <a:gd name="T24" fmla="*/ 0 w 861"/>
                  <a:gd name="T25" fmla="*/ 0 h 4316"/>
                  <a:gd name="T26" fmla="*/ 180 w 861"/>
                  <a:gd name="T27" fmla="*/ 228 h 4316"/>
                  <a:gd name="T28" fmla="*/ 341 w 861"/>
                  <a:gd name="T29" fmla="*/ 468 h 4316"/>
                  <a:gd name="T30" fmla="*/ 479 w 861"/>
                  <a:gd name="T31" fmla="*/ 719 h 4316"/>
                  <a:gd name="T32" fmla="*/ 598 w 861"/>
                  <a:gd name="T33" fmla="*/ 983 h 4316"/>
                  <a:gd name="T34" fmla="*/ 652 w 861"/>
                  <a:gd name="T35" fmla="*/ 1121 h 4316"/>
                  <a:gd name="T36" fmla="*/ 700 w 861"/>
                  <a:gd name="T37" fmla="*/ 1259 h 4316"/>
                  <a:gd name="T38" fmla="*/ 736 w 861"/>
                  <a:gd name="T39" fmla="*/ 1403 h 4316"/>
                  <a:gd name="T40" fmla="*/ 772 w 861"/>
                  <a:gd name="T41" fmla="*/ 1547 h 4316"/>
                  <a:gd name="T42" fmla="*/ 802 w 861"/>
                  <a:gd name="T43" fmla="*/ 1690 h 4316"/>
                  <a:gd name="T44" fmla="*/ 819 w 861"/>
                  <a:gd name="T45" fmla="*/ 1834 h 4316"/>
                  <a:gd name="T46" fmla="*/ 837 w 861"/>
                  <a:gd name="T47" fmla="*/ 1984 h 4316"/>
                  <a:gd name="T48" fmla="*/ 843 w 861"/>
                  <a:gd name="T49" fmla="*/ 2128 h 4316"/>
                  <a:gd name="T50" fmla="*/ 849 w 861"/>
                  <a:gd name="T51" fmla="*/ 2278 h 4316"/>
                  <a:gd name="T52" fmla="*/ 843 w 861"/>
                  <a:gd name="T53" fmla="*/ 2428 h 4316"/>
                  <a:gd name="T54" fmla="*/ 831 w 861"/>
                  <a:gd name="T55" fmla="*/ 2572 h 4316"/>
                  <a:gd name="T56" fmla="*/ 819 w 861"/>
                  <a:gd name="T57" fmla="*/ 2721 h 4316"/>
                  <a:gd name="T58" fmla="*/ 796 w 861"/>
                  <a:gd name="T59" fmla="*/ 2865 h 4316"/>
                  <a:gd name="T60" fmla="*/ 766 w 861"/>
                  <a:gd name="T61" fmla="*/ 3015 h 4316"/>
                  <a:gd name="T62" fmla="*/ 724 w 861"/>
                  <a:gd name="T63" fmla="*/ 3159 h 4316"/>
                  <a:gd name="T64" fmla="*/ 682 w 861"/>
                  <a:gd name="T65" fmla="*/ 3303 h 4316"/>
                  <a:gd name="T66" fmla="*/ 586 w 861"/>
                  <a:gd name="T67" fmla="*/ 3567 h 4316"/>
                  <a:gd name="T68" fmla="*/ 473 w 861"/>
                  <a:gd name="T69" fmla="*/ 3824 h 4316"/>
                  <a:gd name="T70" fmla="*/ 335 w 861"/>
                  <a:gd name="T71" fmla="*/ 4076 h 4316"/>
                  <a:gd name="T72" fmla="*/ 180 w 861"/>
                  <a:gd name="T73" fmla="*/ 4316 h 4316"/>
                  <a:gd name="T74" fmla="*/ 192 w 861"/>
                  <a:gd name="T75" fmla="*/ 4316 h 4316"/>
                  <a:gd name="T76" fmla="*/ 347 w 861"/>
                  <a:gd name="T77" fmla="*/ 4076 h 4316"/>
                  <a:gd name="T78" fmla="*/ 485 w 861"/>
                  <a:gd name="T79" fmla="*/ 3824 h 4316"/>
                  <a:gd name="T80" fmla="*/ 598 w 861"/>
                  <a:gd name="T81" fmla="*/ 3573 h 4316"/>
                  <a:gd name="T82" fmla="*/ 694 w 861"/>
                  <a:gd name="T83" fmla="*/ 3309 h 4316"/>
                  <a:gd name="T84" fmla="*/ 736 w 861"/>
                  <a:gd name="T85" fmla="*/ 3165 h 4316"/>
                  <a:gd name="T86" fmla="*/ 778 w 861"/>
                  <a:gd name="T87" fmla="*/ 3021 h 4316"/>
                  <a:gd name="T88" fmla="*/ 808 w 861"/>
                  <a:gd name="T89" fmla="*/ 2871 h 4316"/>
                  <a:gd name="T90" fmla="*/ 831 w 861"/>
                  <a:gd name="T91" fmla="*/ 2727 h 4316"/>
                  <a:gd name="T92" fmla="*/ 843 w 861"/>
                  <a:gd name="T93" fmla="*/ 2578 h 4316"/>
                  <a:gd name="T94" fmla="*/ 855 w 861"/>
                  <a:gd name="T95" fmla="*/ 2428 h 4316"/>
                  <a:gd name="T96" fmla="*/ 861 w 861"/>
                  <a:gd name="T97" fmla="*/ 2278 h 4316"/>
                  <a:gd name="T98" fmla="*/ 855 w 861"/>
                  <a:gd name="T99" fmla="*/ 2128 h 4316"/>
                  <a:gd name="T100" fmla="*/ 855 w 861"/>
                  <a:gd name="T101" fmla="*/ 212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861" h="4316">
                    <a:moveTo>
                      <a:pt x="855" y="2128"/>
                    </a:moveTo>
                    <a:lnTo>
                      <a:pt x="831" y="1834"/>
                    </a:lnTo>
                    <a:lnTo>
                      <a:pt x="808" y="1684"/>
                    </a:lnTo>
                    <a:lnTo>
                      <a:pt x="784" y="1541"/>
                    </a:lnTo>
                    <a:lnTo>
                      <a:pt x="748" y="1397"/>
                    </a:lnTo>
                    <a:lnTo>
                      <a:pt x="712" y="1253"/>
                    </a:lnTo>
                    <a:lnTo>
                      <a:pt x="664" y="1115"/>
                    </a:lnTo>
                    <a:lnTo>
                      <a:pt x="610" y="977"/>
                    </a:lnTo>
                    <a:lnTo>
                      <a:pt x="491" y="719"/>
                    </a:lnTo>
                    <a:lnTo>
                      <a:pt x="353" y="468"/>
                    </a:lnTo>
                    <a:lnTo>
                      <a:pt x="192" y="228"/>
                    </a:lnTo>
                    <a:lnTo>
                      <a:pt x="12" y="0"/>
                    </a:lnTo>
                    <a:lnTo>
                      <a:pt x="0" y="0"/>
                    </a:lnTo>
                    <a:lnTo>
                      <a:pt x="180" y="228"/>
                    </a:lnTo>
                    <a:lnTo>
                      <a:pt x="341" y="468"/>
                    </a:lnTo>
                    <a:lnTo>
                      <a:pt x="479" y="719"/>
                    </a:lnTo>
                    <a:lnTo>
                      <a:pt x="598" y="983"/>
                    </a:lnTo>
                    <a:lnTo>
                      <a:pt x="652" y="1121"/>
                    </a:lnTo>
                    <a:lnTo>
                      <a:pt x="700" y="1259"/>
                    </a:lnTo>
                    <a:lnTo>
                      <a:pt x="736" y="1403"/>
                    </a:lnTo>
                    <a:lnTo>
                      <a:pt x="772" y="1547"/>
                    </a:lnTo>
                    <a:lnTo>
                      <a:pt x="802" y="1690"/>
                    </a:lnTo>
                    <a:lnTo>
                      <a:pt x="819" y="1834"/>
                    </a:lnTo>
                    <a:lnTo>
                      <a:pt x="837" y="1984"/>
                    </a:lnTo>
                    <a:lnTo>
                      <a:pt x="843" y="2128"/>
                    </a:lnTo>
                    <a:lnTo>
                      <a:pt x="849" y="2278"/>
                    </a:lnTo>
                    <a:lnTo>
                      <a:pt x="843" y="2428"/>
                    </a:lnTo>
                    <a:lnTo>
                      <a:pt x="831" y="2572"/>
                    </a:lnTo>
                    <a:lnTo>
                      <a:pt x="819" y="2721"/>
                    </a:lnTo>
                    <a:lnTo>
                      <a:pt x="796" y="2865"/>
                    </a:lnTo>
                    <a:lnTo>
                      <a:pt x="766" y="3015"/>
                    </a:lnTo>
                    <a:lnTo>
                      <a:pt x="724" y="3159"/>
                    </a:lnTo>
                    <a:lnTo>
                      <a:pt x="682" y="3303"/>
                    </a:lnTo>
                    <a:lnTo>
                      <a:pt x="586" y="3567"/>
                    </a:lnTo>
                    <a:lnTo>
                      <a:pt x="473" y="3824"/>
                    </a:lnTo>
                    <a:lnTo>
                      <a:pt x="335" y="4076"/>
                    </a:lnTo>
                    <a:lnTo>
                      <a:pt x="180" y="4316"/>
                    </a:lnTo>
                    <a:lnTo>
                      <a:pt x="192" y="4316"/>
                    </a:lnTo>
                    <a:lnTo>
                      <a:pt x="347" y="4076"/>
                    </a:lnTo>
                    <a:lnTo>
                      <a:pt x="485" y="3824"/>
                    </a:lnTo>
                    <a:lnTo>
                      <a:pt x="598" y="3573"/>
                    </a:lnTo>
                    <a:lnTo>
                      <a:pt x="694" y="3309"/>
                    </a:lnTo>
                    <a:lnTo>
                      <a:pt x="736" y="3165"/>
                    </a:lnTo>
                    <a:lnTo>
                      <a:pt x="778" y="3021"/>
                    </a:lnTo>
                    <a:lnTo>
                      <a:pt x="808" y="2871"/>
                    </a:lnTo>
                    <a:lnTo>
                      <a:pt x="831" y="2727"/>
                    </a:lnTo>
                    <a:lnTo>
                      <a:pt x="843" y="2578"/>
                    </a:lnTo>
                    <a:lnTo>
                      <a:pt x="855" y="2428"/>
                    </a:lnTo>
                    <a:lnTo>
                      <a:pt x="861" y="2278"/>
                    </a:lnTo>
                    <a:lnTo>
                      <a:pt x="855" y="2128"/>
                    </a:lnTo>
                    <a:lnTo>
                      <a:pt x="855" y="212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nl-NL"/>
              </a:p>
            </p:txBody>
          </p:sp>
          <p:sp>
            <p:nvSpPr>
              <p:cNvPr id="35" name="Freeform 14">
                <a:extLst>
                  <a:ext uri="{FF2B5EF4-FFF2-40B4-BE49-F238E27FC236}">
                    <a16:creationId xmlns:a16="http://schemas.microsoft.com/office/drawing/2014/main" xmlns="" id="{49BD0FB1-EB35-4A1B-B180-1166F3FED930}"/>
                  </a:ext>
                </a:extLst>
              </p:cNvPr>
              <p:cNvSpPr>
                <a:spLocks/>
              </p:cNvSpPr>
              <p:nvPr userDrawn="1"/>
            </p:nvSpPr>
            <p:spPr bwMode="hidden">
              <a:xfrm>
                <a:off x="2399" y="0"/>
                <a:ext cx="150" cy="4316"/>
              </a:xfrm>
              <a:custGeom>
                <a:avLst/>
                <a:gdLst>
                  <a:gd name="T0" fmla="*/ 18 w 149"/>
                  <a:gd name="T1" fmla="*/ 1942 h 4316"/>
                  <a:gd name="T2" fmla="*/ 30 w 149"/>
                  <a:gd name="T3" fmla="*/ 1630 h 4316"/>
                  <a:gd name="T4" fmla="*/ 42 w 149"/>
                  <a:gd name="T5" fmla="*/ 1331 h 4316"/>
                  <a:gd name="T6" fmla="*/ 59 w 149"/>
                  <a:gd name="T7" fmla="*/ 1055 h 4316"/>
                  <a:gd name="T8" fmla="*/ 77 w 149"/>
                  <a:gd name="T9" fmla="*/ 791 h 4316"/>
                  <a:gd name="T10" fmla="*/ 83 w 149"/>
                  <a:gd name="T11" fmla="*/ 671 h 4316"/>
                  <a:gd name="T12" fmla="*/ 95 w 149"/>
                  <a:gd name="T13" fmla="*/ 557 h 4316"/>
                  <a:gd name="T14" fmla="*/ 107 w 149"/>
                  <a:gd name="T15" fmla="*/ 444 h 4316"/>
                  <a:gd name="T16" fmla="*/ 113 w 149"/>
                  <a:gd name="T17" fmla="*/ 342 h 4316"/>
                  <a:gd name="T18" fmla="*/ 125 w 149"/>
                  <a:gd name="T19" fmla="*/ 246 h 4316"/>
                  <a:gd name="T20" fmla="*/ 131 w 149"/>
                  <a:gd name="T21" fmla="*/ 156 h 4316"/>
                  <a:gd name="T22" fmla="*/ 143 w 149"/>
                  <a:gd name="T23" fmla="*/ 72 h 4316"/>
                  <a:gd name="T24" fmla="*/ 149 w 149"/>
                  <a:gd name="T25" fmla="*/ 0 h 4316"/>
                  <a:gd name="T26" fmla="*/ 137 w 149"/>
                  <a:gd name="T27" fmla="*/ 0 h 4316"/>
                  <a:gd name="T28" fmla="*/ 131 w 149"/>
                  <a:gd name="T29" fmla="*/ 72 h 4316"/>
                  <a:gd name="T30" fmla="*/ 119 w 149"/>
                  <a:gd name="T31" fmla="*/ 156 h 4316"/>
                  <a:gd name="T32" fmla="*/ 113 w 149"/>
                  <a:gd name="T33" fmla="*/ 246 h 4316"/>
                  <a:gd name="T34" fmla="*/ 101 w 149"/>
                  <a:gd name="T35" fmla="*/ 342 h 4316"/>
                  <a:gd name="T36" fmla="*/ 95 w 149"/>
                  <a:gd name="T37" fmla="*/ 444 h 4316"/>
                  <a:gd name="T38" fmla="*/ 83 w 149"/>
                  <a:gd name="T39" fmla="*/ 557 h 4316"/>
                  <a:gd name="T40" fmla="*/ 71 w 149"/>
                  <a:gd name="T41" fmla="*/ 671 h 4316"/>
                  <a:gd name="T42" fmla="*/ 65 w 149"/>
                  <a:gd name="T43" fmla="*/ 791 h 4316"/>
                  <a:gd name="T44" fmla="*/ 48 w 149"/>
                  <a:gd name="T45" fmla="*/ 1055 h 4316"/>
                  <a:gd name="T46" fmla="*/ 30 w 149"/>
                  <a:gd name="T47" fmla="*/ 1331 h 4316"/>
                  <a:gd name="T48" fmla="*/ 18 w 149"/>
                  <a:gd name="T49" fmla="*/ 1630 h 4316"/>
                  <a:gd name="T50" fmla="*/ 6 w 149"/>
                  <a:gd name="T51" fmla="*/ 1942 h 4316"/>
                  <a:gd name="T52" fmla="*/ 0 w 149"/>
                  <a:gd name="T53" fmla="*/ 2278 h 4316"/>
                  <a:gd name="T54" fmla="*/ 6 w 149"/>
                  <a:gd name="T55" fmla="*/ 2602 h 4316"/>
                  <a:gd name="T56" fmla="*/ 12 w 149"/>
                  <a:gd name="T57" fmla="*/ 2919 h 4316"/>
                  <a:gd name="T58" fmla="*/ 24 w 149"/>
                  <a:gd name="T59" fmla="*/ 3219 h 4316"/>
                  <a:gd name="T60" fmla="*/ 36 w 149"/>
                  <a:gd name="T61" fmla="*/ 3513 h 4316"/>
                  <a:gd name="T62" fmla="*/ 59 w 149"/>
                  <a:gd name="T63" fmla="*/ 3794 h 4316"/>
                  <a:gd name="T64" fmla="*/ 89 w 149"/>
                  <a:gd name="T65" fmla="*/ 4058 h 4316"/>
                  <a:gd name="T66" fmla="*/ 125 w 149"/>
                  <a:gd name="T67" fmla="*/ 4316 h 4316"/>
                  <a:gd name="T68" fmla="*/ 137 w 149"/>
                  <a:gd name="T69" fmla="*/ 4316 h 4316"/>
                  <a:gd name="T70" fmla="*/ 101 w 149"/>
                  <a:gd name="T71" fmla="*/ 4058 h 4316"/>
                  <a:gd name="T72" fmla="*/ 71 w 149"/>
                  <a:gd name="T73" fmla="*/ 3794 h 4316"/>
                  <a:gd name="T74" fmla="*/ 48 w 149"/>
                  <a:gd name="T75" fmla="*/ 3513 h 4316"/>
                  <a:gd name="T76" fmla="*/ 36 w 149"/>
                  <a:gd name="T77" fmla="*/ 3225 h 4316"/>
                  <a:gd name="T78" fmla="*/ 24 w 149"/>
                  <a:gd name="T79" fmla="*/ 2919 h 4316"/>
                  <a:gd name="T80" fmla="*/ 18 w 149"/>
                  <a:gd name="T81" fmla="*/ 2608 h 4316"/>
                  <a:gd name="T82" fmla="*/ 12 w 149"/>
                  <a:gd name="T83" fmla="*/ 2278 h 4316"/>
                  <a:gd name="T84" fmla="*/ 18 w 149"/>
                  <a:gd name="T85" fmla="*/ 1942 h 4316"/>
                  <a:gd name="T86" fmla="*/ 18 w 149"/>
                  <a:gd name="T87" fmla="*/ 1942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49" h="4316">
                    <a:moveTo>
                      <a:pt x="18" y="1942"/>
                    </a:moveTo>
                    <a:lnTo>
                      <a:pt x="30" y="1630"/>
                    </a:lnTo>
                    <a:lnTo>
                      <a:pt x="42" y="1331"/>
                    </a:lnTo>
                    <a:lnTo>
                      <a:pt x="59" y="1055"/>
                    </a:lnTo>
                    <a:lnTo>
                      <a:pt x="77" y="791"/>
                    </a:lnTo>
                    <a:lnTo>
                      <a:pt x="83" y="671"/>
                    </a:lnTo>
                    <a:lnTo>
                      <a:pt x="95" y="557"/>
                    </a:lnTo>
                    <a:lnTo>
                      <a:pt x="107" y="444"/>
                    </a:lnTo>
                    <a:lnTo>
                      <a:pt x="113" y="342"/>
                    </a:lnTo>
                    <a:lnTo>
                      <a:pt x="125" y="246"/>
                    </a:lnTo>
                    <a:lnTo>
                      <a:pt x="131" y="156"/>
                    </a:lnTo>
                    <a:lnTo>
                      <a:pt x="143" y="72"/>
                    </a:lnTo>
                    <a:lnTo>
                      <a:pt x="149" y="0"/>
                    </a:lnTo>
                    <a:lnTo>
                      <a:pt x="137" y="0"/>
                    </a:lnTo>
                    <a:lnTo>
                      <a:pt x="131" y="72"/>
                    </a:lnTo>
                    <a:lnTo>
                      <a:pt x="119" y="156"/>
                    </a:lnTo>
                    <a:lnTo>
                      <a:pt x="113" y="246"/>
                    </a:lnTo>
                    <a:lnTo>
                      <a:pt x="101" y="342"/>
                    </a:lnTo>
                    <a:lnTo>
                      <a:pt x="95" y="444"/>
                    </a:lnTo>
                    <a:lnTo>
                      <a:pt x="83" y="557"/>
                    </a:lnTo>
                    <a:lnTo>
                      <a:pt x="71" y="671"/>
                    </a:lnTo>
                    <a:lnTo>
                      <a:pt x="65" y="791"/>
                    </a:lnTo>
                    <a:lnTo>
                      <a:pt x="48" y="1055"/>
                    </a:lnTo>
                    <a:lnTo>
                      <a:pt x="30" y="1331"/>
                    </a:lnTo>
                    <a:lnTo>
                      <a:pt x="18" y="1630"/>
                    </a:lnTo>
                    <a:lnTo>
                      <a:pt x="6" y="1942"/>
                    </a:lnTo>
                    <a:lnTo>
                      <a:pt x="0" y="2278"/>
                    </a:lnTo>
                    <a:lnTo>
                      <a:pt x="6" y="2602"/>
                    </a:lnTo>
                    <a:lnTo>
                      <a:pt x="12" y="2919"/>
                    </a:lnTo>
                    <a:lnTo>
                      <a:pt x="24" y="3219"/>
                    </a:lnTo>
                    <a:lnTo>
                      <a:pt x="36" y="3513"/>
                    </a:lnTo>
                    <a:lnTo>
                      <a:pt x="59" y="3794"/>
                    </a:lnTo>
                    <a:lnTo>
                      <a:pt x="89" y="4058"/>
                    </a:lnTo>
                    <a:lnTo>
                      <a:pt x="125" y="4316"/>
                    </a:lnTo>
                    <a:lnTo>
                      <a:pt x="137" y="4316"/>
                    </a:lnTo>
                    <a:lnTo>
                      <a:pt x="101" y="4058"/>
                    </a:lnTo>
                    <a:lnTo>
                      <a:pt x="71" y="3794"/>
                    </a:lnTo>
                    <a:lnTo>
                      <a:pt x="48" y="3513"/>
                    </a:lnTo>
                    <a:lnTo>
                      <a:pt x="36" y="3225"/>
                    </a:lnTo>
                    <a:lnTo>
                      <a:pt x="24" y="2919"/>
                    </a:lnTo>
                    <a:lnTo>
                      <a:pt x="18" y="2608"/>
                    </a:lnTo>
                    <a:lnTo>
                      <a:pt x="12" y="2278"/>
                    </a:lnTo>
                    <a:lnTo>
                      <a:pt x="18" y="1942"/>
                    </a:lnTo>
                    <a:lnTo>
                      <a:pt x="18" y="1942"/>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nl-NL"/>
              </a:p>
            </p:txBody>
          </p:sp>
          <p:sp>
            <p:nvSpPr>
              <p:cNvPr id="36" name="Freeform 15">
                <a:extLst>
                  <a:ext uri="{FF2B5EF4-FFF2-40B4-BE49-F238E27FC236}">
                    <a16:creationId xmlns:a16="http://schemas.microsoft.com/office/drawing/2014/main" xmlns="" id="{577F85C3-562C-416C-A381-1FF17780D966}"/>
                  </a:ext>
                </a:extLst>
              </p:cNvPr>
              <p:cNvSpPr>
                <a:spLocks/>
              </p:cNvSpPr>
              <p:nvPr userDrawn="1"/>
            </p:nvSpPr>
            <p:spPr bwMode="hidden">
              <a:xfrm>
                <a:off x="1967" y="0"/>
                <a:ext cx="300" cy="4316"/>
              </a:xfrm>
              <a:custGeom>
                <a:avLst/>
                <a:gdLst>
                  <a:gd name="T0" fmla="*/ 18 w 299"/>
                  <a:gd name="T1" fmla="*/ 2062 h 4316"/>
                  <a:gd name="T2" fmla="*/ 30 w 299"/>
                  <a:gd name="T3" fmla="*/ 1750 h 4316"/>
                  <a:gd name="T4" fmla="*/ 54 w 299"/>
                  <a:gd name="T5" fmla="*/ 1451 h 4316"/>
                  <a:gd name="T6" fmla="*/ 84 w 299"/>
                  <a:gd name="T7" fmla="*/ 1169 h 4316"/>
                  <a:gd name="T8" fmla="*/ 126 w 299"/>
                  <a:gd name="T9" fmla="*/ 899 h 4316"/>
                  <a:gd name="T10" fmla="*/ 162 w 299"/>
                  <a:gd name="T11" fmla="*/ 641 h 4316"/>
                  <a:gd name="T12" fmla="*/ 209 w 299"/>
                  <a:gd name="T13" fmla="*/ 408 h 4316"/>
                  <a:gd name="T14" fmla="*/ 251 w 299"/>
                  <a:gd name="T15" fmla="*/ 192 h 4316"/>
                  <a:gd name="T16" fmla="*/ 299 w 299"/>
                  <a:gd name="T17" fmla="*/ 0 h 4316"/>
                  <a:gd name="T18" fmla="*/ 287 w 299"/>
                  <a:gd name="T19" fmla="*/ 0 h 4316"/>
                  <a:gd name="T20" fmla="*/ 239 w 299"/>
                  <a:gd name="T21" fmla="*/ 192 h 4316"/>
                  <a:gd name="T22" fmla="*/ 198 w 299"/>
                  <a:gd name="T23" fmla="*/ 408 h 4316"/>
                  <a:gd name="T24" fmla="*/ 156 w 299"/>
                  <a:gd name="T25" fmla="*/ 641 h 4316"/>
                  <a:gd name="T26" fmla="*/ 114 w 299"/>
                  <a:gd name="T27" fmla="*/ 899 h 4316"/>
                  <a:gd name="T28" fmla="*/ 78 w 299"/>
                  <a:gd name="T29" fmla="*/ 1169 h 4316"/>
                  <a:gd name="T30" fmla="*/ 48 w 299"/>
                  <a:gd name="T31" fmla="*/ 1451 h 4316"/>
                  <a:gd name="T32" fmla="*/ 24 w 299"/>
                  <a:gd name="T33" fmla="*/ 1750 h 4316"/>
                  <a:gd name="T34" fmla="*/ 6 w 299"/>
                  <a:gd name="T35" fmla="*/ 2062 h 4316"/>
                  <a:gd name="T36" fmla="*/ 0 w 299"/>
                  <a:gd name="T37" fmla="*/ 2374 h 4316"/>
                  <a:gd name="T38" fmla="*/ 12 w 299"/>
                  <a:gd name="T39" fmla="*/ 2674 h 4316"/>
                  <a:gd name="T40" fmla="*/ 30 w 299"/>
                  <a:gd name="T41" fmla="*/ 2973 h 4316"/>
                  <a:gd name="T42" fmla="*/ 54 w 299"/>
                  <a:gd name="T43" fmla="*/ 3255 h 4316"/>
                  <a:gd name="T44" fmla="*/ 96 w 299"/>
                  <a:gd name="T45" fmla="*/ 3537 h 4316"/>
                  <a:gd name="T46" fmla="*/ 144 w 299"/>
                  <a:gd name="T47" fmla="*/ 3806 h 4316"/>
                  <a:gd name="T48" fmla="*/ 203 w 299"/>
                  <a:gd name="T49" fmla="*/ 4064 h 4316"/>
                  <a:gd name="T50" fmla="*/ 275 w 299"/>
                  <a:gd name="T51" fmla="*/ 4316 h 4316"/>
                  <a:gd name="T52" fmla="*/ 287 w 299"/>
                  <a:gd name="T53" fmla="*/ 4316 h 4316"/>
                  <a:gd name="T54" fmla="*/ 215 w 299"/>
                  <a:gd name="T55" fmla="*/ 4064 h 4316"/>
                  <a:gd name="T56" fmla="*/ 156 w 299"/>
                  <a:gd name="T57" fmla="*/ 3806 h 4316"/>
                  <a:gd name="T58" fmla="*/ 108 w 299"/>
                  <a:gd name="T59" fmla="*/ 3537 h 4316"/>
                  <a:gd name="T60" fmla="*/ 66 w 299"/>
                  <a:gd name="T61" fmla="*/ 3261 h 4316"/>
                  <a:gd name="T62" fmla="*/ 42 w 299"/>
                  <a:gd name="T63" fmla="*/ 2973 h 4316"/>
                  <a:gd name="T64" fmla="*/ 24 w 299"/>
                  <a:gd name="T65" fmla="*/ 2680 h 4316"/>
                  <a:gd name="T66" fmla="*/ 12 w 299"/>
                  <a:gd name="T67" fmla="*/ 2374 h 4316"/>
                  <a:gd name="T68" fmla="*/ 18 w 299"/>
                  <a:gd name="T69" fmla="*/ 2062 h 4316"/>
                  <a:gd name="T70" fmla="*/ 18 w 299"/>
                  <a:gd name="T71" fmla="*/ 2062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99" h="4316">
                    <a:moveTo>
                      <a:pt x="18" y="2062"/>
                    </a:moveTo>
                    <a:lnTo>
                      <a:pt x="30" y="1750"/>
                    </a:lnTo>
                    <a:lnTo>
                      <a:pt x="54" y="1451"/>
                    </a:lnTo>
                    <a:lnTo>
                      <a:pt x="84" y="1169"/>
                    </a:lnTo>
                    <a:lnTo>
                      <a:pt x="126" y="899"/>
                    </a:lnTo>
                    <a:lnTo>
                      <a:pt x="162" y="641"/>
                    </a:lnTo>
                    <a:lnTo>
                      <a:pt x="209" y="408"/>
                    </a:lnTo>
                    <a:lnTo>
                      <a:pt x="251" y="192"/>
                    </a:lnTo>
                    <a:lnTo>
                      <a:pt x="299" y="0"/>
                    </a:lnTo>
                    <a:lnTo>
                      <a:pt x="287" y="0"/>
                    </a:lnTo>
                    <a:lnTo>
                      <a:pt x="239" y="192"/>
                    </a:lnTo>
                    <a:lnTo>
                      <a:pt x="198" y="408"/>
                    </a:lnTo>
                    <a:lnTo>
                      <a:pt x="156" y="641"/>
                    </a:lnTo>
                    <a:lnTo>
                      <a:pt x="114" y="899"/>
                    </a:lnTo>
                    <a:lnTo>
                      <a:pt x="78" y="1169"/>
                    </a:lnTo>
                    <a:lnTo>
                      <a:pt x="48" y="1451"/>
                    </a:lnTo>
                    <a:lnTo>
                      <a:pt x="24" y="1750"/>
                    </a:lnTo>
                    <a:lnTo>
                      <a:pt x="6" y="2062"/>
                    </a:lnTo>
                    <a:lnTo>
                      <a:pt x="0" y="2374"/>
                    </a:lnTo>
                    <a:lnTo>
                      <a:pt x="12" y="2674"/>
                    </a:lnTo>
                    <a:lnTo>
                      <a:pt x="30" y="2973"/>
                    </a:lnTo>
                    <a:lnTo>
                      <a:pt x="54" y="3255"/>
                    </a:lnTo>
                    <a:lnTo>
                      <a:pt x="96" y="3537"/>
                    </a:lnTo>
                    <a:lnTo>
                      <a:pt x="144" y="3806"/>
                    </a:lnTo>
                    <a:lnTo>
                      <a:pt x="203" y="4064"/>
                    </a:lnTo>
                    <a:lnTo>
                      <a:pt x="275" y="4316"/>
                    </a:lnTo>
                    <a:lnTo>
                      <a:pt x="287" y="4316"/>
                    </a:lnTo>
                    <a:lnTo>
                      <a:pt x="215" y="4064"/>
                    </a:lnTo>
                    <a:lnTo>
                      <a:pt x="156" y="3806"/>
                    </a:lnTo>
                    <a:lnTo>
                      <a:pt x="108" y="3537"/>
                    </a:lnTo>
                    <a:lnTo>
                      <a:pt x="66" y="3261"/>
                    </a:lnTo>
                    <a:lnTo>
                      <a:pt x="42" y="2973"/>
                    </a:lnTo>
                    <a:lnTo>
                      <a:pt x="24" y="2680"/>
                    </a:lnTo>
                    <a:lnTo>
                      <a:pt x="12" y="2374"/>
                    </a:lnTo>
                    <a:lnTo>
                      <a:pt x="18" y="2062"/>
                    </a:lnTo>
                    <a:lnTo>
                      <a:pt x="18" y="2062"/>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nl-NL"/>
              </a:p>
            </p:txBody>
          </p:sp>
          <p:sp>
            <p:nvSpPr>
              <p:cNvPr id="37" name="Freeform 16">
                <a:extLst>
                  <a:ext uri="{FF2B5EF4-FFF2-40B4-BE49-F238E27FC236}">
                    <a16:creationId xmlns:a16="http://schemas.microsoft.com/office/drawing/2014/main" xmlns="" id="{6324B9BD-A1A3-4330-8F42-92775F0C269F}"/>
                  </a:ext>
                </a:extLst>
              </p:cNvPr>
              <p:cNvSpPr>
                <a:spLocks/>
              </p:cNvSpPr>
              <p:nvPr userDrawn="1"/>
            </p:nvSpPr>
            <p:spPr bwMode="hidden">
              <a:xfrm>
                <a:off x="1566" y="0"/>
                <a:ext cx="425" cy="4316"/>
              </a:xfrm>
              <a:custGeom>
                <a:avLst/>
                <a:gdLst>
                  <a:gd name="T0" fmla="*/ 424 w 424"/>
                  <a:gd name="T1" fmla="*/ 0 h 4316"/>
                  <a:gd name="T2" fmla="*/ 412 w 424"/>
                  <a:gd name="T3" fmla="*/ 0 h 4316"/>
                  <a:gd name="T4" fmla="*/ 316 w 424"/>
                  <a:gd name="T5" fmla="*/ 222 h 4316"/>
                  <a:gd name="T6" fmla="*/ 239 w 424"/>
                  <a:gd name="T7" fmla="*/ 462 h 4316"/>
                  <a:gd name="T8" fmla="*/ 167 w 424"/>
                  <a:gd name="T9" fmla="*/ 707 h 4316"/>
                  <a:gd name="T10" fmla="*/ 107 w 424"/>
                  <a:gd name="T11" fmla="*/ 971 h 4316"/>
                  <a:gd name="T12" fmla="*/ 65 w 424"/>
                  <a:gd name="T13" fmla="*/ 1247 h 4316"/>
                  <a:gd name="T14" fmla="*/ 29 w 424"/>
                  <a:gd name="T15" fmla="*/ 1529 h 4316"/>
                  <a:gd name="T16" fmla="*/ 6 w 424"/>
                  <a:gd name="T17" fmla="*/ 1822 h 4316"/>
                  <a:gd name="T18" fmla="*/ 0 w 424"/>
                  <a:gd name="T19" fmla="*/ 2122 h 4316"/>
                  <a:gd name="T20" fmla="*/ 6 w 424"/>
                  <a:gd name="T21" fmla="*/ 2404 h 4316"/>
                  <a:gd name="T22" fmla="*/ 24 w 424"/>
                  <a:gd name="T23" fmla="*/ 2686 h 4316"/>
                  <a:gd name="T24" fmla="*/ 47 w 424"/>
                  <a:gd name="T25" fmla="*/ 2961 h 4316"/>
                  <a:gd name="T26" fmla="*/ 89 w 424"/>
                  <a:gd name="T27" fmla="*/ 3243 h 4316"/>
                  <a:gd name="T28" fmla="*/ 137 w 424"/>
                  <a:gd name="T29" fmla="*/ 3519 h 4316"/>
                  <a:gd name="T30" fmla="*/ 197 w 424"/>
                  <a:gd name="T31" fmla="*/ 3788 h 4316"/>
                  <a:gd name="T32" fmla="*/ 269 w 424"/>
                  <a:gd name="T33" fmla="*/ 4058 h 4316"/>
                  <a:gd name="T34" fmla="*/ 346 w 424"/>
                  <a:gd name="T35" fmla="*/ 4316 h 4316"/>
                  <a:gd name="T36" fmla="*/ 358 w 424"/>
                  <a:gd name="T37" fmla="*/ 4316 h 4316"/>
                  <a:gd name="T38" fmla="*/ 281 w 424"/>
                  <a:gd name="T39" fmla="*/ 4058 h 4316"/>
                  <a:gd name="T40" fmla="*/ 209 w 424"/>
                  <a:gd name="T41" fmla="*/ 3788 h 4316"/>
                  <a:gd name="T42" fmla="*/ 149 w 424"/>
                  <a:gd name="T43" fmla="*/ 3519 h 4316"/>
                  <a:gd name="T44" fmla="*/ 101 w 424"/>
                  <a:gd name="T45" fmla="*/ 3243 h 4316"/>
                  <a:gd name="T46" fmla="*/ 59 w 424"/>
                  <a:gd name="T47" fmla="*/ 2961 h 4316"/>
                  <a:gd name="T48" fmla="*/ 35 w 424"/>
                  <a:gd name="T49" fmla="*/ 2686 h 4316"/>
                  <a:gd name="T50" fmla="*/ 18 w 424"/>
                  <a:gd name="T51" fmla="*/ 2404 h 4316"/>
                  <a:gd name="T52" fmla="*/ 12 w 424"/>
                  <a:gd name="T53" fmla="*/ 2122 h 4316"/>
                  <a:gd name="T54" fmla="*/ 18 w 424"/>
                  <a:gd name="T55" fmla="*/ 1822 h 4316"/>
                  <a:gd name="T56" fmla="*/ 41 w 424"/>
                  <a:gd name="T57" fmla="*/ 1529 h 4316"/>
                  <a:gd name="T58" fmla="*/ 71 w 424"/>
                  <a:gd name="T59" fmla="*/ 1247 h 4316"/>
                  <a:gd name="T60" fmla="*/ 119 w 424"/>
                  <a:gd name="T61" fmla="*/ 971 h 4316"/>
                  <a:gd name="T62" fmla="*/ 179 w 424"/>
                  <a:gd name="T63" fmla="*/ 707 h 4316"/>
                  <a:gd name="T64" fmla="*/ 245 w 424"/>
                  <a:gd name="T65" fmla="*/ 462 h 4316"/>
                  <a:gd name="T66" fmla="*/ 328 w 424"/>
                  <a:gd name="T67" fmla="*/ 222 h 4316"/>
                  <a:gd name="T68" fmla="*/ 424 w 424"/>
                  <a:gd name="T69" fmla="*/ 0 h 4316"/>
                  <a:gd name="T70" fmla="*/ 424 w 424"/>
                  <a:gd name="T71" fmla="*/ 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24" h="4316">
                    <a:moveTo>
                      <a:pt x="424" y="0"/>
                    </a:moveTo>
                    <a:lnTo>
                      <a:pt x="412" y="0"/>
                    </a:lnTo>
                    <a:lnTo>
                      <a:pt x="316" y="222"/>
                    </a:lnTo>
                    <a:lnTo>
                      <a:pt x="239" y="462"/>
                    </a:lnTo>
                    <a:lnTo>
                      <a:pt x="167" y="707"/>
                    </a:lnTo>
                    <a:lnTo>
                      <a:pt x="107" y="971"/>
                    </a:lnTo>
                    <a:lnTo>
                      <a:pt x="65" y="1247"/>
                    </a:lnTo>
                    <a:lnTo>
                      <a:pt x="29" y="1529"/>
                    </a:lnTo>
                    <a:lnTo>
                      <a:pt x="6" y="1822"/>
                    </a:lnTo>
                    <a:lnTo>
                      <a:pt x="0" y="2122"/>
                    </a:lnTo>
                    <a:lnTo>
                      <a:pt x="6" y="2404"/>
                    </a:lnTo>
                    <a:lnTo>
                      <a:pt x="24" y="2686"/>
                    </a:lnTo>
                    <a:lnTo>
                      <a:pt x="47" y="2961"/>
                    </a:lnTo>
                    <a:lnTo>
                      <a:pt x="89" y="3243"/>
                    </a:lnTo>
                    <a:lnTo>
                      <a:pt x="137" y="3519"/>
                    </a:lnTo>
                    <a:lnTo>
                      <a:pt x="197" y="3788"/>
                    </a:lnTo>
                    <a:lnTo>
                      <a:pt x="269" y="4058"/>
                    </a:lnTo>
                    <a:lnTo>
                      <a:pt x="346" y="4316"/>
                    </a:lnTo>
                    <a:lnTo>
                      <a:pt x="358" y="4316"/>
                    </a:lnTo>
                    <a:lnTo>
                      <a:pt x="281" y="4058"/>
                    </a:lnTo>
                    <a:lnTo>
                      <a:pt x="209" y="3788"/>
                    </a:lnTo>
                    <a:lnTo>
                      <a:pt x="149" y="3519"/>
                    </a:lnTo>
                    <a:lnTo>
                      <a:pt x="101" y="3243"/>
                    </a:lnTo>
                    <a:lnTo>
                      <a:pt x="59" y="2961"/>
                    </a:lnTo>
                    <a:lnTo>
                      <a:pt x="35" y="2686"/>
                    </a:lnTo>
                    <a:lnTo>
                      <a:pt x="18" y="2404"/>
                    </a:lnTo>
                    <a:lnTo>
                      <a:pt x="12" y="2122"/>
                    </a:lnTo>
                    <a:lnTo>
                      <a:pt x="18" y="1822"/>
                    </a:lnTo>
                    <a:lnTo>
                      <a:pt x="41" y="1529"/>
                    </a:lnTo>
                    <a:lnTo>
                      <a:pt x="71" y="1247"/>
                    </a:lnTo>
                    <a:lnTo>
                      <a:pt x="119" y="971"/>
                    </a:lnTo>
                    <a:lnTo>
                      <a:pt x="179" y="707"/>
                    </a:lnTo>
                    <a:lnTo>
                      <a:pt x="245" y="462"/>
                    </a:lnTo>
                    <a:lnTo>
                      <a:pt x="328" y="222"/>
                    </a:lnTo>
                    <a:lnTo>
                      <a:pt x="424" y="0"/>
                    </a:lnTo>
                    <a:lnTo>
                      <a:pt x="424"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nl-NL"/>
              </a:p>
            </p:txBody>
          </p:sp>
          <p:sp>
            <p:nvSpPr>
              <p:cNvPr id="38" name="Freeform 17">
                <a:extLst>
                  <a:ext uri="{FF2B5EF4-FFF2-40B4-BE49-F238E27FC236}">
                    <a16:creationId xmlns:a16="http://schemas.microsoft.com/office/drawing/2014/main" xmlns="" id="{908661C7-059C-48F6-8D4E-CD4213A6A64F}"/>
                  </a:ext>
                </a:extLst>
              </p:cNvPr>
              <p:cNvSpPr>
                <a:spLocks/>
              </p:cNvSpPr>
              <p:nvPr userDrawn="1"/>
            </p:nvSpPr>
            <p:spPr bwMode="hidden">
              <a:xfrm>
                <a:off x="1128" y="0"/>
                <a:ext cx="575" cy="4316"/>
              </a:xfrm>
              <a:custGeom>
                <a:avLst/>
                <a:gdLst>
                  <a:gd name="T0" fmla="*/ 12 w 574"/>
                  <a:gd name="T1" fmla="*/ 2146 h 4316"/>
                  <a:gd name="T2" fmla="*/ 24 w 574"/>
                  <a:gd name="T3" fmla="*/ 1846 h 4316"/>
                  <a:gd name="T4" fmla="*/ 54 w 574"/>
                  <a:gd name="T5" fmla="*/ 1559 h 4316"/>
                  <a:gd name="T6" fmla="*/ 96 w 574"/>
                  <a:gd name="T7" fmla="*/ 1277 h 4316"/>
                  <a:gd name="T8" fmla="*/ 162 w 574"/>
                  <a:gd name="T9" fmla="*/ 1001 h 4316"/>
                  <a:gd name="T10" fmla="*/ 239 w 574"/>
                  <a:gd name="T11" fmla="*/ 731 h 4316"/>
                  <a:gd name="T12" fmla="*/ 335 w 574"/>
                  <a:gd name="T13" fmla="*/ 480 h 4316"/>
                  <a:gd name="T14" fmla="*/ 449 w 574"/>
                  <a:gd name="T15" fmla="*/ 234 h 4316"/>
                  <a:gd name="T16" fmla="*/ 574 w 574"/>
                  <a:gd name="T17" fmla="*/ 0 h 4316"/>
                  <a:gd name="T18" fmla="*/ 562 w 574"/>
                  <a:gd name="T19" fmla="*/ 0 h 4316"/>
                  <a:gd name="T20" fmla="*/ 437 w 574"/>
                  <a:gd name="T21" fmla="*/ 234 h 4316"/>
                  <a:gd name="T22" fmla="*/ 323 w 574"/>
                  <a:gd name="T23" fmla="*/ 480 h 4316"/>
                  <a:gd name="T24" fmla="*/ 227 w 574"/>
                  <a:gd name="T25" fmla="*/ 737 h 4316"/>
                  <a:gd name="T26" fmla="*/ 150 w 574"/>
                  <a:gd name="T27" fmla="*/ 1001 h 4316"/>
                  <a:gd name="T28" fmla="*/ 84 w 574"/>
                  <a:gd name="T29" fmla="*/ 1277 h 4316"/>
                  <a:gd name="T30" fmla="*/ 42 w 574"/>
                  <a:gd name="T31" fmla="*/ 1559 h 4316"/>
                  <a:gd name="T32" fmla="*/ 12 w 574"/>
                  <a:gd name="T33" fmla="*/ 1852 h 4316"/>
                  <a:gd name="T34" fmla="*/ 0 w 574"/>
                  <a:gd name="T35" fmla="*/ 2146 h 4316"/>
                  <a:gd name="T36" fmla="*/ 6 w 574"/>
                  <a:gd name="T37" fmla="*/ 2434 h 4316"/>
                  <a:gd name="T38" fmla="*/ 30 w 574"/>
                  <a:gd name="T39" fmla="*/ 2715 h 4316"/>
                  <a:gd name="T40" fmla="*/ 66 w 574"/>
                  <a:gd name="T41" fmla="*/ 2997 h 4316"/>
                  <a:gd name="T42" fmla="*/ 120 w 574"/>
                  <a:gd name="T43" fmla="*/ 3273 h 4316"/>
                  <a:gd name="T44" fmla="*/ 191 w 574"/>
                  <a:gd name="T45" fmla="*/ 3549 h 4316"/>
                  <a:gd name="T46" fmla="*/ 275 w 574"/>
                  <a:gd name="T47" fmla="*/ 3812 h 4316"/>
                  <a:gd name="T48" fmla="*/ 371 w 574"/>
                  <a:gd name="T49" fmla="*/ 4070 h 4316"/>
                  <a:gd name="T50" fmla="*/ 484 w 574"/>
                  <a:gd name="T51" fmla="*/ 4316 h 4316"/>
                  <a:gd name="T52" fmla="*/ 496 w 574"/>
                  <a:gd name="T53" fmla="*/ 4316 h 4316"/>
                  <a:gd name="T54" fmla="*/ 383 w 574"/>
                  <a:gd name="T55" fmla="*/ 4070 h 4316"/>
                  <a:gd name="T56" fmla="*/ 287 w 574"/>
                  <a:gd name="T57" fmla="*/ 3812 h 4316"/>
                  <a:gd name="T58" fmla="*/ 203 w 574"/>
                  <a:gd name="T59" fmla="*/ 3549 h 4316"/>
                  <a:gd name="T60" fmla="*/ 132 w 574"/>
                  <a:gd name="T61" fmla="*/ 3273 h 4316"/>
                  <a:gd name="T62" fmla="*/ 78 w 574"/>
                  <a:gd name="T63" fmla="*/ 2997 h 4316"/>
                  <a:gd name="T64" fmla="*/ 42 w 574"/>
                  <a:gd name="T65" fmla="*/ 2715 h 4316"/>
                  <a:gd name="T66" fmla="*/ 18 w 574"/>
                  <a:gd name="T67" fmla="*/ 2434 h 4316"/>
                  <a:gd name="T68" fmla="*/ 12 w 574"/>
                  <a:gd name="T69" fmla="*/ 2146 h 4316"/>
                  <a:gd name="T70" fmla="*/ 12 w 574"/>
                  <a:gd name="T71" fmla="*/ 2146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74" h="4316">
                    <a:moveTo>
                      <a:pt x="12" y="2146"/>
                    </a:moveTo>
                    <a:lnTo>
                      <a:pt x="24" y="1846"/>
                    </a:lnTo>
                    <a:lnTo>
                      <a:pt x="54" y="1559"/>
                    </a:lnTo>
                    <a:lnTo>
                      <a:pt x="96" y="1277"/>
                    </a:lnTo>
                    <a:lnTo>
                      <a:pt x="162" y="1001"/>
                    </a:lnTo>
                    <a:lnTo>
                      <a:pt x="239" y="731"/>
                    </a:lnTo>
                    <a:lnTo>
                      <a:pt x="335" y="480"/>
                    </a:lnTo>
                    <a:lnTo>
                      <a:pt x="449" y="234"/>
                    </a:lnTo>
                    <a:lnTo>
                      <a:pt x="574" y="0"/>
                    </a:lnTo>
                    <a:lnTo>
                      <a:pt x="562" y="0"/>
                    </a:lnTo>
                    <a:lnTo>
                      <a:pt x="437" y="234"/>
                    </a:lnTo>
                    <a:lnTo>
                      <a:pt x="323" y="480"/>
                    </a:lnTo>
                    <a:lnTo>
                      <a:pt x="227" y="737"/>
                    </a:lnTo>
                    <a:lnTo>
                      <a:pt x="150" y="1001"/>
                    </a:lnTo>
                    <a:lnTo>
                      <a:pt x="84" y="1277"/>
                    </a:lnTo>
                    <a:lnTo>
                      <a:pt x="42" y="1559"/>
                    </a:lnTo>
                    <a:lnTo>
                      <a:pt x="12" y="1852"/>
                    </a:lnTo>
                    <a:lnTo>
                      <a:pt x="0" y="2146"/>
                    </a:lnTo>
                    <a:lnTo>
                      <a:pt x="6" y="2434"/>
                    </a:lnTo>
                    <a:lnTo>
                      <a:pt x="30" y="2715"/>
                    </a:lnTo>
                    <a:lnTo>
                      <a:pt x="66" y="2997"/>
                    </a:lnTo>
                    <a:lnTo>
                      <a:pt x="120" y="3273"/>
                    </a:lnTo>
                    <a:lnTo>
                      <a:pt x="191" y="3549"/>
                    </a:lnTo>
                    <a:lnTo>
                      <a:pt x="275" y="3812"/>
                    </a:lnTo>
                    <a:lnTo>
                      <a:pt x="371" y="4070"/>
                    </a:lnTo>
                    <a:lnTo>
                      <a:pt x="484" y="4316"/>
                    </a:lnTo>
                    <a:lnTo>
                      <a:pt x="496" y="4316"/>
                    </a:lnTo>
                    <a:lnTo>
                      <a:pt x="383" y="4070"/>
                    </a:lnTo>
                    <a:lnTo>
                      <a:pt x="287" y="3812"/>
                    </a:lnTo>
                    <a:lnTo>
                      <a:pt x="203" y="3549"/>
                    </a:lnTo>
                    <a:lnTo>
                      <a:pt x="132" y="3273"/>
                    </a:lnTo>
                    <a:lnTo>
                      <a:pt x="78" y="2997"/>
                    </a:lnTo>
                    <a:lnTo>
                      <a:pt x="42" y="2715"/>
                    </a:lnTo>
                    <a:lnTo>
                      <a:pt x="18" y="2434"/>
                    </a:lnTo>
                    <a:lnTo>
                      <a:pt x="12" y="2146"/>
                    </a:lnTo>
                    <a:lnTo>
                      <a:pt x="12" y="2146"/>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nl-NL"/>
              </a:p>
            </p:txBody>
          </p:sp>
          <p:sp>
            <p:nvSpPr>
              <p:cNvPr id="39" name="Freeform 18">
                <a:extLst>
                  <a:ext uri="{FF2B5EF4-FFF2-40B4-BE49-F238E27FC236}">
                    <a16:creationId xmlns:a16="http://schemas.microsoft.com/office/drawing/2014/main" xmlns="" id="{1B75C0B3-3A9E-488A-94FB-559D3DCFFC15}"/>
                  </a:ext>
                </a:extLst>
              </p:cNvPr>
              <p:cNvSpPr>
                <a:spLocks/>
              </p:cNvSpPr>
              <p:nvPr userDrawn="1"/>
            </p:nvSpPr>
            <p:spPr bwMode="hidden">
              <a:xfrm>
                <a:off x="702" y="0"/>
                <a:ext cx="737" cy="4316"/>
              </a:xfrm>
              <a:custGeom>
                <a:avLst/>
                <a:gdLst>
                  <a:gd name="T0" fmla="*/ 12 w 735"/>
                  <a:gd name="T1" fmla="*/ 2098 h 4316"/>
                  <a:gd name="T2" fmla="*/ 29 w 735"/>
                  <a:gd name="T3" fmla="*/ 1798 h 4316"/>
                  <a:gd name="T4" fmla="*/ 71 w 735"/>
                  <a:gd name="T5" fmla="*/ 1505 h 4316"/>
                  <a:gd name="T6" fmla="*/ 131 w 735"/>
                  <a:gd name="T7" fmla="*/ 1223 h 4316"/>
                  <a:gd name="T8" fmla="*/ 215 w 735"/>
                  <a:gd name="T9" fmla="*/ 941 h 4316"/>
                  <a:gd name="T10" fmla="*/ 316 w 735"/>
                  <a:gd name="T11" fmla="*/ 689 h 4316"/>
                  <a:gd name="T12" fmla="*/ 442 w 735"/>
                  <a:gd name="T13" fmla="*/ 444 h 4316"/>
                  <a:gd name="T14" fmla="*/ 580 w 735"/>
                  <a:gd name="T15" fmla="*/ 216 h 4316"/>
                  <a:gd name="T16" fmla="*/ 735 w 735"/>
                  <a:gd name="T17" fmla="*/ 0 h 4316"/>
                  <a:gd name="T18" fmla="*/ 723 w 735"/>
                  <a:gd name="T19" fmla="*/ 0 h 4316"/>
                  <a:gd name="T20" fmla="*/ 568 w 735"/>
                  <a:gd name="T21" fmla="*/ 210 h 4316"/>
                  <a:gd name="T22" fmla="*/ 430 w 735"/>
                  <a:gd name="T23" fmla="*/ 438 h 4316"/>
                  <a:gd name="T24" fmla="*/ 311 w 735"/>
                  <a:gd name="T25" fmla="*/ 683 h 4316"/>
                  <a:gd name="T26" fmla="*/ 209 w 735"/>
                  <a:gd name="T27" fmla="*/ 941 h 4316"/>
                  <a:gd name="T28" fmla="*/ 125 w 735"/>
                  <a:gd name="T29" fmla="*/ 1217 h 4316"/>
                  <a:gd name="T30" fmla="*/ 59 w 735"/>
                  <a:gd name="T31" fmla="*/ 1505 h 4316"/>
                  <a:gd name="T32" fmla="*/ 18 w 735"/>
                  <a:gd name="T33" fmla="*/ 1798 h 4316"/>
                  <a:gd name="T34" fmla="*/ 0 w 735"/>
                  <a:gd name="T35" fmla="*/ 2098 h 4316"/>
                  <a:gd name="T36" fmla="*/ 6 w 735"/>
                  <a:gd name="T37" fmla="*/ 2404 h 4316"/>
                  <a:gd name="T38" fmla="*/ 29 w 735"/>
                  <a:gd name="T39" fmla="*/ 2709 h 4316"/>
                  <a:gd name="T40" fmla="*/ 77 w 735"/>
                  <a:gd name="T41" fmla="*/ 3015 h 4316"/>
                  <a:gd name="T42" fmla="*/ 149 w 735"/>
                  <a:gd name="T43" fmla="*/ 3315 h 4316"/>
                  <a:gd name="T44" fmla="*/ 227 w 735"/>
                  <a:gd name="T45" fmla="*/ 3573 h 4316"/>
                  <a:gd name="T46" fmla="*/ 316 w 735"/>
                  <a:gd name="T47" fmla="*/ 3824 h 4316"/>
                  <a:gd name="T48" fmla="*/ 424 w 735"/>
                  <a:gd name="T49" fmla="*/ 4076 h 4316"/>
                  <a:gd name="T50" fmla="*/ 544 w 735"/>
                  <a:gd name="T51" fmla="*/ 4316 h 4316"/>
                  <a:gd name="T52" fmla="*/ 556 w 735"/>
                  <a:gd name="T53" fmla="*/ 4316 h 4316"/>
                  <a:gd name="T54" fmla="*/ 436 w 735"/>
                  <a:gd name="T55" fmla="*/ 4076 h 4316"/>
                  <a:gd name="T56" fmla="*/ 328 w 735"/>
                  <a:gd name="T57" fmla="*/ 3824 h 4316"/>
                  <a:gd name="T58" fmla="*/ 239 w 735"/>
                  <a:gd name="T59" fmla="*/ 3573 h 4316"/>
                  <a:gd name="T60" fmla="*/ 161 w 735"/>
                  <a:gd name="T61" fmla="*/ 3315 h 4316"/>
                  <a:gd name="T62" fmla="*/ 89 w 735"/>
                  <a:gd name="T63" fmla="*/ 3015 h 4316"/>
                  <a:gd name="T64" fmla="*/ 41 w 735"/>
                  <a:gd name="T65" fmla="*/ 2709 h 4316"/>
                  <a:gd name="T66" fmla="*/ 18 w 735"/>
                  <a:gd name="T67" fmla="*/ 2404 h 4316"/>
                  <a:gd name="T68" fmla="*/ 12 w 735"/>
                  <a:gd name="T69" fmla="*/ 2098 h 4316"/>
                  <a:gd name="T70" fmla="*/ 12 w 735"/>
                  <a:gd name="T71" fmla="*/ 209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35" h="4316">
                    <a:moveTo>
                      <a:pt x="12" y="2098"/>
                    </a:moveTo>
                    <a:lnTo>
                      <a:pt x="29" y="1798"/>
                    </a:lnTo>
                    <a:lnTo>
                      <a:pt x="71" y="1505"/>
                    </a:lnTo>
                    <a:lnTo>
                      <a:pt x="131" y="1223"/>
                    </a:lnTo>
                    <a:lnTo>
                      <a:pt x="215" y="941"/>
                    </a:lnTo>
                    <a:lnTo>
                      <a:pt x="316" y="689"/>
                    </a:lnTo>
                    <a:lnTo>
                      <a:pt x="442" y="444"/>
                    </a:lnTo>
                    <a:lnTo>
                      <a:pt x="580" y="216"/>
                    </a:lnTo>
                    <a:lnTo>
                      <a:pt x="735" y="0"/>
                    </a:lnTo>
                    <a:lnTo>
                      <a:pt x="723" y="0"/>
                    </a:lnTo>
                    <a:lnTo>
                      <a:pt x="568" y="210"/>
                    </a:lnTo>
                    <a:lnTo>
                      <a:pt x="430" y="438"/>
                    </a:lnTo>
                    <a:lnTo>
                      <a:pt x="311" y="683"/>
                    </a:lnTo>
                    <a:lnTo>
                      <a:pt x="209" y="941"/>
                    </a:lnTo>
                    <a:lnTo>
                      <a:pt x="125" y="1217"/>
                    </a:lnTo>
                    <a:lnTo>
                      <a:pt x="59" y="1505"/>
                    </a:lnTo>
                    <a:lnTo>
                      <a:pt x="18" y="1798"/>
                    </a:lnTo>
                    <a:lnTo>
                      <a:pt x="0" y="2098"/>
                    </a:lnTo>
                    <a:lnTo>
                      <a:pt x="6" y="2404"/>
                    </a:lnTo>
                    <a:lnTo>
                      <a:pt x="29" y="2709"/>
                    </a:lnTo>
                    <a:lnTo>
                      <a:pt x="77" y="3015"/>
                    </a:lnTo>
                    <a:lnTo>
                      <a:pt x="149" y="3315"/>
                    </a:lnTo>
                    <a:lnTo>
                      <a:pt x="227" y="3573"/>
                    </a:lnTo>
                    <a:lnTo>
                      <a:pt x="316" y="3824"/>
                    </a:lnTo>
                    <a:lnTo>
                      <a:pt x="424" y="4076"/>
                    </a:lnTo>
                    <a:lnTo>
                      <a:pt x="544" y="4316"/>
                    </a:lnTo>
                    <a:lnTo>
                      <a:pt x="556" y="4316"/>
                    </a:lnTo>
                    <a:lnTo>
                      <a:pt x="436" y="4076"/>
                    </a:lnTo>
                    <a:lnTo>
                      <a:pt x="328" y="3824"/>
                    </a:lnTo>
                    <a:lnTo>
                      <a:pt x="239" y="3573"/>
                    </a:lnTo>
                    <a:lnTo>
                      <a:pt x="161" y="3315"/>
                    </a:lnTo>
                    <a:lnTo>
                      <a:pt x="89" y="3015"/>
                    </a:lnTo>
                    <a:lnTo>
                      <a:pt x="41" y="2709"/>
                    </a:lnTo>
                    <a:lnTo>
                      <a:pt x="18" y="2404"/>
                    </a:lnTo>
                    <a:lnTo>
                      <a:pt x="12" y="2098"/>
                    </a:lnTo>
                    <a:lnTo>
                      <a:pt x="12" y="209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nl-NL"/>
              </a:p>
            </p:txBody>
          </p:sp>
          <p:sp>
            <p:nvSpPr>
              <p:cNvPr id="40" name="Freeform 19">
                <a:extLst>
                  <a:ext uri="{FF2B5EF4-FFF2-40B4-BE49-F238E27FC236}">
                    <a16:creationId xmlns:a16="http://schemas.microsoft.com/office/drawing/2014/main" xmlns="" id="{FC06E7D1-DFBC-4B7F-B146-093C7F157C2E}"/>
                  </a:ext>
                </a:extLst>
              </p:cNvPr>
              <p:cNvSpPr>
                <a:spLocks/>
              </p:cNvSpPr>
              <p:nvPr userDrawn="1"/>
            </p:nvSpPr>
            <p:spPr bwMode="hidden">
              <a:xfrm>
                <a:off x="288" y="0"/>
                <a:ext cx="840" cy="4316"/>
              </a:xfrm>
              <a:custGeom>
                <a:avLst/>
                <a:gdLst>
                  <a:gd name="T0" fmla="*/ 18 w 837"/>
                  <a:gd name="T1" fmla="*/ 1948 h 4316"/>
                  <a:gd name="T2" fmla="*/ 48 w 837"/>
                  <a:gd name="T3" fmla="*/ 1708 h 4316"/>
                  <a:gd name="T4" fmla="*/ 96 w 837"/>
                  <a:gd name="T5" fmla="*/ 1475 h 4316"/>
                  <a:gd name="T6" fmla="*/ 161 w 837"/>
                  <a:gd name="T7" fmla="*/ 1235 h 4316"/>
                  <a:gd name="T8" fmla="*/ 251 w 837"/>
                  <a:gd name="T9" fmla="*/ 995 h 4316"/>
                  <a:gd name="T10" fmla="*/ 365 w 837"/>
                  <a:gd name="T11" fmla="*/ 755 h 4316"/>
                  <a:gd name="T12" fmla="*/ 496 w 837"/>
                  <a:gd name="T13" fmla="*/ 510 h 4316"/>
                  <a:gd name="T14" fmla="*/ 658 w 837"/>
                  <a:gd name="T15" fmla="*/ 258 h 4316"/>
                  <a:gd name="T16" fmla="*/ 741 w 837"/>
                  <a:gd name="T17" fmla="*/ 132 h 4316"/>
                  <a:gd name="T18" fmla="*/ 837 w 837"/>
                  <a:gd name="T19" fmla="*/ 0 h 4316"/>
                  <a:gd name="T20" fmla="*/ 825 w 837"/>
                  <a:gd name="T21" fmla="*/ 0 h 4316"/>
                  <a:gd name="T22" fmla="*/ 729 w 837"/>
                  <a:gd name="T23" fmla="*/ 132 h 4316"/>
                  <a:gd name="T24" fmla="*/ 640 w 837"/>
                  <a:gd name="T25" fmla="*/ 258 h 4316"/>
                  <a:gd name="T26" fmla="*/ 562 w 837"/>
                  <a:gd name="T27" fmla="*/ 384 h 4316"/>
                  <a:gd name="T28" fmla="*/ 484 w 837"/>
                  <a:gd name="T29" fmla="*/ 510 h 4316"/>
                  <a:gd name="T30" fmla="*/ 353 w 837"/>
                  <a:gd name="T31" fmla="*/ 755 h 4316"/>
                  <a:gd name="T32" fmla="*/ 239 w 837"/>
                  <a:gd name="T33" fmla="*/ 995 h 4316"/>
                  <a:gd name="T34" fmla="*/ 150 w 837"/>
                  <a:gd name="T35" fmla="*/ 1235 h 4316"/>
                  <a:gd name="T36" fmla="*/ 84 w 837"/>
                  <a:gd name="T37" fmla="*/ 1469 h 4316"/>
                  <a:gd name="T38" fmla="*/ 36 w 837"/>
                  <a:gd name="T39" fmla="*/ 1702 h 4316"/>
                  <a:gd name="T40" fmla="*/ 6 w 837"/>
                  <a:gd name="T41" fmla="*/ 1942 h 4316"/>
                  <a:gd name="T42" fmla="*/ 0 w 837"/>
                  <a:gd name="T43" fmla="*/ 2200 h 4316"/>
                  <a:gd name="T44" fmla="*/ 12 w 837"/>
                  <a:gd name="T45" fmla="*/ 2470 h 4316"/>
                  <a:gd name="T46" fmla="*/ 48 w 837"/>
                  <a:gd name="T47" fmla="*/ 2739 h 4316"/>
                  <a:gd name="T48" fmla="*/ 114 w 837"/>
                  <a:gd name="T49" fmla="*/ 3027 h 4316"/>
                  <a:gd name="T50" fmla="*/ 150 w 837"/>
                  <a:gd name="T51" fmla="*/ 3171 h 4316"/>
                  <a:gd name="T52" fmla="*/ 197 w 837"/>
                  <a:gd name="T53" fmla="*/ 3321 h 4316"/>
                  <a:gd name="T54" fmla="*/ 245 w 837"/>
                  <a:gd name="T55" fmla="*/ 3477 h 4316"/>
                  <a:gd name="T56" fmla="*/ 305 w 837"/>
                  <a:gd name="T57" fmla="*/ 3639 h 4316"/>
                  <a:gd name="T58" fmla="*/ 365 w 837"/>
                  <a:gd name="T59" fmla="*/ 3800 h 4316"/>
                  <a:gd name="T60" fmla="*/ 437 w 837"/>
                  <a:gd name="T61" fmla="*/ 3968 h 4316"/>
                  <a:gd name="T62" fmla="*/ 508 w 837"/>
                  <a:gd name="T63" fmla="*/ 4136 h 4316"/>
                  <a:gd name="T64" fmla="*/ 592 w 837"/>
                  <a:gd name="T65" fmla="*/ 4316 h 4316"/>
                  <a:gd name="T66" fmla="*/ 604 w 837"/>
                  <a:gd name="T67" fmla="*/ 4316 h 4316"/>
                  <a:gd name="T68" fmla="*/ 520 w 837"/>
                  <a:gd name="T69" fmla="*/ 4136 h 4316"/>
                  <a:gd name="T70" fmla="*/ 448 w 837"/>
                  <a:gd name="T71" fmla="*/ 3968 h 4316"/>
                  <a:gd name="T72" fmla="*/ 377 w 837"/>
                  <a:gd name="T73" fmla="*/ 3800 h 4316"/>
                  <a:gd name="T74" fmla="*/ 317 w 837"/>
                  <a:gd name="T75" fmla="*/ 3639 h 4316"/>
                  <a:gd name="T76" fmla="*/ 257 w 837"/>
                  <a:gd name="T77" fmla="*/ 3477 h 4316"/>
                  <a:gd name="T78" fmla="*/ 209 w 837"/>
                  <a:gd name="T79" fmla="*/ 3327 h 4316"/>
                  <a:gd name="T80" fmla="*/ 161 w 837"/>
                  <a:gd name="T81" fmla="*/ 3171 h 4316"/>
                  <a:gd name="T82" fmla="*/ 126 w 837"/>
                  <a:gd name="T83" fmla="*/ 3027 h 4316"/>
                  <a:gd name="T84" fmla="*/ 60 w 837"/>
                  <a:gd name="T85" fmla="*/ 2739 h 4316"/>
                  <a:gd name="T86" fmla="*/ 24 w 837"/>
                  <a:gd name="T87" fmla="*/ 2470 h 4316"/>
                  <a:gd name="T88" fmla="*/ 12 w 837"/>
                  <a:gd name="T89" fmla="*/ 2206 h 4316"/>
                  <a:gd name="T90" fmla="*/ 18 w 837"/>
                  <a:gd name="T91" fmla="*/ 1948 h 4316"/>
                  <a:gd name="T92" fmla="*/ 18 w 837"/>
                  <a:gd name="T93" fmla="*/ 194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837" h="4316">
                    <a:moveTo>
                      <a:pt x="18" y="1948"/>
                    </a:moveTo>
                    <a:lnTo>
                      <a:pt x="48" y="1708"/>
                    </a:lnTo>
                    <a:lnTo>
                      <a:pt x="96" y="1475"/>
                    </a:lnTo>
                    <a:lnTo>
                      <a:pt x="161" y="1235"/>
                    </a:lnTo>
                    <a:lnTo>
                      <a:pt x="251" y="995"/>
                    </a:lnTo>
                    <a:lnTo>
                      <a:pt x="365" y="755"/>
                    </a:lnTo>
                    <a:lnTo>
                      <a:pt x="496" y="510"/>
                    </a:lnTo>
                    <a:lnTo>
                      <a:pt x="658" y="258"/>
                    </a:lnTo>
                    <a:lnTo>
                      <a:pt x="741" y="132"/>
                    </a:lnTo>
                    <a:lnTo>
                      <a:pt x="837" y="0"/>
                    </a:lnTo>
                    <a:lnTo>
                      <a:pt x="825" y="0"/>
                    </a:lnTo>
                    <a:lnTo>
                      <a:pt x="729" y="132"/>
                    </a:lnTo>
                    <a:lnTo>
                      <a:pt x="640" y="258"/>
                    </a:lnTo>
                    <a:lnTo>
                      <a:pt x="562" y="384"/>
                    </a:lnTo>
                    <a:lnTo>
                      <a:pt x="484" y="510"/>
                    </a:lnTo>
                    <a:lnTo>
                      <a:pt x="353" y="755"/>
                    </a:lnTo>
                    <a:lnTo>
                      <a:pt x="239" y="995"/>
                    </a:lnTo>
                    <a:lnTo>
                      <a:pt x="150" y="1235"/>
                    </a:lnTo>
                    <a:lnTo>
                      <a:pt x="84" y="1469"/>
                    </a:lnTo>
                    <a:lnTo>
                      <a:pt x="36" y="1702"/>
                    </a:lnTo>
                    <a:lnTo>
                      <a:pt x="6" y="1942"/>
                    </a:lnTo>
                    <a:lnTo>
                      <a:pt x="0" y="2200"/>
                    </a:lnTo>
                    <a:lnTo>
                      <a:pt x="12" y="2470"/>
                    </a:lnTo>
                    <a:lnTo>
                      <a:pt x="48" y="2739"/>
                    </a:lnTo>
                    <a:lnTo>
                      <a:pt x="114" y="3027"/>
                    </a:lnTo>
                    <a:lnTo>
                      <a:pt x="150" y="3171"/>
                    </a:lnTo>
                    <a:lnTo>
                      <a:pt x="197" y="3321"/>
                    </a:lnTo>
                    <a:lnTo>
                      <a:pt x="245" y="3477"/>
                    </a:lnTo>
                    <a:lnTo>
                      <a:pt x="305" y="3639"/>
                    </a:lnTo>
                    <a:lnTo>
                      <a:pt x="365" y="3800"/>
                    </a:lnTo>
                    <a:lnTo>
                      <a:pt x="437" y="3968"/>
                    </a:lnTo>
                    <a:lnTo>
                      <a:pt x="508" y="4136"/>
                    </a:lnTo>
                    <a:lnTo>
                      <a:pt x="592" y="4316"/>
                    </a:lnTo>
                    <a:lnTo>
                      <a:pt x="604" y="4316"/>
                    </a:lnTo>
                    <a:lnTo>
                      <a:pt x="520" y="4136"/>
                    </a:lnTo>
                    <a:lnTo>
                      <a:pt x="448" y="3968"/>
                    </a:lnTo>
                    <a:lnTo>
                      <a:pt x="377" y="3800"/>
                    </a:lnTo>
                    <a:lnTo>
                      <a:pt x="317" y="3639"/>
                    </a:lnTo>
                    <a:lnTo>
                      <a:pt x="257" y="3477"/>
                    </a:lnTo>
                    <a:lnTo>
                      <a:pt x="209" y="3327"/>
                    </a:lnTo>
                    <a:lnTo>
                      <a:pt x="161" y="3171"/>
                    </a:lnTo>
                    <a:lnTo>
                      <a:pt x="126" y="3027"/>
                    </a:lnTo>
                    <a:lnTo>
                      <a:pt x="60" y="2739"/>
                    </a:lnTo>
                    <a:lnTo>
                      <a:pt x="24" y="2470"/>
                    </a:lnTo>
                    <a:lnTo>
                      <a:pt x="12" y="2206"/>
                    </a:lnTo>
                    <a:lnTo>
                      <a:pt x="18" y="1948"/>
                    </a:lnTo>
                    <a:lnTo>
                      <a:pt x="18" y="194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nl-NL"/>
              </a:p>
            </p:txBody>
          </p:sp>
        </p:grpSp>
        <p:sp>
          <p:nvSpPr>
            <p:cNvPr id="9" name="Freeform 20">
              <a:extLst>
                <a:ext uri="{FF2B5EF4-FFF2-40B4-BE49-F238E27FC236}">
                  <a16:creationId xmlns:a16="http://schemas.microsoft.com/office/drawing/2014/main" xmlns="" id="{6B96D663-32DE-4022-961A-6AA999A49CA3}"/>
                </a:ext>
              </a:extLst>
            </p:cNvPr>
            <p:cNvSpPr>
              <a:spLocks/>
            </p:cNvSpPr>
            <p:nvPr/>
          </p:nvSpPr>
          <p:spPr bwMode="hidden">
            <a:xfrm>
              <a:off x="6" y="2901"/>
              <a:ext cx="606" cy="1415"/>
            </a:xfrm>
            <a:custGeom>
              <a:avLst/>
              <a:gdLst>
                <a:gd name="T0" fmla="*/ 0 w 604"/>
                <a:gd name="T1" fmla="*/ 54 h 1415"/>
                <a:gd name="T2" fmla="*/ 42 w 604"/>
                <a:gd name="T3" fmla="*/ 228 h 1415"/>
                <a:gd name="T4" fmla="*/ 96 w 604"/>
                <a:gd name="T5" fmla="*/ 402 h 1415"/>
                <a:gd name="T6" fmla="*/ 161 w 604"/>
                <a:gd name="T7" fmla="*/ 576 h 1415"/>
                <a:gd name="T8" fmla="*/ 227 w 604"/>
                <a:gd name="T9" fmla="*/ 744 h 1415"/>
                <a:gd name="T10" fmla="*/ 305 w 604"/>
                <a:gd name="T11" fmla="*/ 917 h 1415"/>
                <a:gd name="T12" fmla="*/ 389 w 604"/>
                <a:gd name="T13" fmla="*/ 1085 h 1415"/>
                <a:gd name="T14" fmla="*/ 484 w 604"/>
                <a:gd name="T15" fmla="*/ 1253 h 1415"/>
                <a:gd name="T16" fmla="*/ 586 w 604"/>
                <a:gd name="T17" fmla="*/ 1415 h 1415"/>
                <a:gd name="T18" fmla="*/ 604 w 604"/>
                <a:gd name="T19" fmla="*/ 1415 h 1415"/>
                <a:gd name="T20" fmla="*/ 496 w 604"/>
                <a:gd name="T21" fmla="*/ 1247 h 1415"/>
                <a:gd name="T22" fmla="*/ 401 w 604"/>
                <a:gd name="T23" fmla="*/ 1073 h 1415"/>
                <a:gd name="T24" fmla="*/ 311 w 604"/>
                <a:gd name="T25" fmla="*/ 899 h 1415"/>
                <a:gd name="T26" fmla="*/ 233 w 604"/>
                <a:gd name="T27" fmla="*/ 720 h 1415"/>
                <a:gd name="T28" fmla="*/ 161 w 604"/>
                <a:gd name="T29" fmla="*/ 546 h 1415"/>
                <a:gd name="T30" fmla="*/ 102 w 604"/>
                <a:gd name="T31" fmla="*/ 366 h 1415"/>
                <a:gd name="T32" fmla="*/ 48 w 604"/>
                <a:gd name="T33" fmla="*/ 180 h 1415"/>
                <a:gd name="T34" fmla="*/ 0 w 604"/>
                <a:gd name="T35" fmla="*/ 0 h 1415"/>
                <a:gd name="T36" fmla="*/ 0 w 604"/>
                <a:gd name="T37" fmla="*/ 54 h 1415"/>
                <a:gd name="T38" fmla="*/ 0 w 604"/>
                <a:gd name="T39" fmla="*/ 54 h 14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604" h="1415">
                  <a:moveTo>
                    <a:pt x="0" y="54"/>
                  </a:moveTo>
                  <a:lnTo>
                    <a:pt x="42" y="228"/>
                  </a:lnTo>
                  <a:lnTo>
                    <a:pt x="96" y="402"/>
                  </a:lnTo>
                  <a:lnTo>
                    <a:pt x="161" y="576"/>
                  </a:lnTo>
                  <a:lnTo>
                    <a:pt x="227" y="744"/>
                  </a:lnTo>
                  <a:lnTo>
                    <a:pt x="305" y="917"/>
                  </a:lnTo>
                  <a:lnTo>
                    <a:pt x="389" y="1085"/>
                  </a:lnTo>
                  <a:lnTo>
                    <a:pt x="484" y="1253"/>
                  </a:lnTo>
                  <a:lnTo>
                    <a:pt x="586" y="1415"/>
                  </a:lnTo>
                  <a:lnTo>
                    <a:pt x="604" y="1415"/>
                  </a:lnTo>
                  <a:lnTo>
                    <a:pt x="496" y="1247"/>
                  </a:lnTo>
                  <a:lnTo>
                    <a:pt x="401" y="1073"/>
                  </a:lnTo>
                  <a:lnTo>
                    <a:pt x="311" y="899"/>
                  </a:lnTo>
                  <a:lnTo>
                    <a:pt x="233" y="720"/>
                  </a:lnTo>
                  <a:lnTo>
                    <a:pt x="161" y="546"/>
                  </a:lnTo>
                  <a:lnTo>
                    <a:pt x="102" y="366"/>
                  </a:lnTo>
                  <a:lnTo>
                    <a:pt x="48" y="180"/>
                  </a:lnTo>
                  <a:lnTo>
                    <a:pt x="0" y="0"/>
                  </a:lnTo>
                  <a:lnTo>
                    <a:pt x="0" y="54"/>
                  </a:lnTo>
                  <a:lnTo>
                    <a:pt x="0" y="54"/>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nl-NL"/>
            </a:p>
          </p:txBody>
        </p:sp>
        <p:sp>
          <p:nvSpPr>
            <p:cNvPr id="10" name="Freeform 21">
              <a:extLst>
                <a:ext uri="{FF2B5EF4-FFF2-40B4-BE49-F238E27FC236}">
                  <a16:creationId xmlns:a16="http://schemas.microsoft.com/office/drawing/2014/main" xmlns="" id="{E93A72D9-670C-420C-9BBB-E8706D3E44A6}"/>
                </a:ext>
              </a:extLst>
            </p:cNvPr>
            <p:cNvSpPr>
              <a:spLocks/>
            </p:cNvSpPr>
            <p:nvPr/>
          </p:nvSpPr>
          <p:spPr bwMode="hidden">
            <a:xfrm>
              <a:off x="6" y="3890"/>
              <a:ext cx="228" cy="426"/>
            </a:xfrm>
            <a:custGeom>
              <a:avLst/>
              <a:gdLst>
                <a:gd name="T0" fmla="*/ 0 w 227"/>
                <a:gd name="T1" fmla="*/ 30 h 426"/>
                <a:gd name="T2" fmla="*/ 108 w 227"/>
                <a:gd name="T3" fmla="*/ 240 h 426"/>
                <a:gd name="T4" fmla="*/ 215 w 227"/>
                <a:gd name="T5" fmla="*/ 426 h 426"/>
                <a:gd name="T6" fmla="*/ 227 w 227"/>
                <a:gd name="T7" fmla="*/ 426 h 426"/>
                <a:gd name="T8" fmla="*/ 167 w 227"/>
                <a:gd name="T9" fmla="*/ 330 h 426"/>
                <a:gd name="T10" fmla="*/ 114 w 227"/>
                <a:gd name="T11" fmla="*/ 222 h 426"/>
                <a:gd name="T12" fmla="*/ 0 w 227"/>
                <a:gd name="T13" fmla="*/ 0 h 426"/>
                <a:gd name="T14" fmla="*/ 0 w 227"/>
                <a:gd name="T15" fmla="*/ 30 h 426"/>
                <a:gd name="T16" fmla="*/ 0 w 227"/>
                <a:gd name="T17" fmla="*/ 30 h 4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7" h="426">
                  <a:moveTo>
                    <a:pt x="0" y="30"/>
                  </a:moveTo>
                  <a:lnTo>
                    <a:pt x="108" y="240"/>
                  </a:lnTo>
                  <a:lnTo>
                    <a:pt x="215" y="426"/>
                  </a:lnTo>
                  <a:lnTo>
                    <a:pt x="227" y="426"/>
                  </a:lnTo>
                  <a:lnTo>
                    <a:pt x="167" y="330"/>
                  </a:lnTo>
                  <a:lnTo>
                    <a:pt x="114" y="222"/>
                  </a:lnTo>
                  <a:lnTo>
                    <a:pt x="0" y="0"/>
                  </a:lnTo>
                  <a:lnTo>
                    <a:pt x="0" y="30"/>
                  </a:lnTo>
                  <a:lnTo>
                    <a:pt x="0" y="30"/>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nl-NL"/>
            </a:p>
          </p:txBody>
        </p:sp>
        <p:sp>
          <p:nvSpPr>
            <p:cNvPr id="11" name="Freeform 22">
              <a:extLst>
                <a:ext uri="{FF2B5EF4-FFF2-40B4-BE49-F238E27FC236}">
                  <a16:creationId xmlns:a16="http://schemas.microsoft.com/office/drawing/2014/main" xmlns="" id="{5D005D88-1029-460E-BBEF-AC679020FE65}"/>
                </a:ext>
              </a:extLst>
            </p:cNvPr>
            <p:cNvSpPr>
              <a:spLocks/>
            </p:cNvSpPr>
            <p:nvPr/>
          </p:nvSpPr>
          <p:spPr bwMode="hidden">
            <a:xfrm>
              <a:off x="4776" y="0"/>
              <a:ext cx="984" cy="1786"/>
            </a:xfrm>
            <a:custGeom>
              <a:avLst/>
              <a:gdLst>
                <a:gd name="T0" fmla="*/ 981 w 981"/>
                <a:gd name="T1" fmla="*/ 1786 h 1786"/>
                <a:gd name="T2" fmla="*/ 981 w 981"/>
                <a:gd name="T3" fmla="*/ 1720 h 1786"/>
                <a:gd name="T4" fmla="*/ 969 w 981"/>
                <a:gd name="T5" fmla="*/ 1666 h 1786"/>
                <a:gd name="T6" fmla="*/ 957 w 981"/>
                <a:gd name="T7" fmla="*/ 1613 h 1786"/>
                <a:gd name="T8" fmla="*/ 921 w 981"/>
                <a:gd name="T9" fmla="*/ 1487 h 1786"/>
                <a:gd name="T10" fmla="*/ 885 w 981"/>
                <a:gd name="T11" fmla="*/ 1361 h 1786"/>
                <a:gd name="T12" fmla="*/ 796 w 981"/>
                <a:gd name="T13" fmla="*/ 1121 h 1786"/>
                <a:gd name="T14" fmla="*/ 682 w 981"/>
                <a:gd name="T15" fmla="*/ 899 h 1786"/>
                <a:gd name="T16" fmla="*/ 562 w 981"/>
                <a:gd name="T17" fmla="*/ 689 h 1786"/>
                <a:gd name="T18" fmla="*/ 431 w 981"/>
                <a:gd name="T19" fmla="*/ 498 h 1786"/>
                <a:gd name="T20" fmla="*/ 293 w 981"/>
                <a:gd name="T21" fmla="*/ 318 h 1786"/>
                <a:gd name="T22" fmla="*/ 150 w 981"/>
                <a:gd name="T23" fmla="*/ 150 h 1786"/>
                <a:gd name="T24" fmla="*/ 12 w 981"/>
                <a:gd name="T25" fmla="*/ 0 h 1786"/>
                <a:gd name="T26" fmla="*/ 0 w 981"/>
                <a:gd name="T27" fmla="*/ 0 h 1786"/>
                <a:gd name="T28" fmla="*/ 138 w 981"/>
                <a:gd name="T29" fmla="*/ 150 h 1786"/>
                <a:gd name="T30" fmla="*/ 275 w 981"/>
                <a:gd name="T31" fmla="*/ 318 h 1786"/>
                <a:gd name="T32" fmla="*/ 413 w 981"/>
                <a:gd name="T33" fmla="*/ 498 h 1786"/>
                <a:gd name="T34" fmla="*/ 545 w 981"/>
                <a:gd name="T35" fmla="*/ 689 h 1786"/>
                <a:gd name="T36" fmla="*/ 670 w 981"/>
                <a:gd name="T37" fmla="*/ 899 h 1786"/>
                <a:gd name="T38" fmla="*/ 778 w 981"/>
                <a:gd name="T39" fmla="*/ 1121 h 1786"/>
                <a:gd name="T40" fmla="*/ 873 w 981"/>
                <a:gd name="T41" fmla="*/ 1361 h 1786"/>
                <a:gd name="T42" fmla="*/ 909 w 981"/>
                <a:gd name="T43" fmla="*/ 1487 h 1786"/>
                <a:gd name="T44" fmla="*/ 945 w 981"/>
                <a:gd name="T45" fmla="*/ 1619 h 1786"/>
                <a:gd name="T46" fmla="*/ 963 w 981"/>
                <a:gd name="T47" fmla="*/ 1702 h 1786"/>
                <a:gd name="T48" fmla="*/ 981 w 981"/>
                <a:gd name="T49" fmla="*/ 1786 h 1786"/>
                <a:gd name="T50" fmla="*/ 981 w 981"/>
                <a:gd name="T51" fmla="*/ 1786 h 17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981" h="1786">
                  <a:moveTo>
                    <a:pt x="981" y="1786"/>
                  </a:moveTo>
                  <a:lnTo>
                    <a:pt x="981" y="1720"/>
                  </a:lnTo>
                  <a:lnTo>
                    <a:pt x="969" y="1666"/>
                  </a:lnTo>
                  <a:lnTo>
                    <a:pt x="957" y="1613"/>
                  </a:lnTo>
                  <a:lnTo>
                    <a:pt x="921" y="1487"/>
                  </a:lnTo>
                  <a:lnTo>
                    <a:pt x="885" y="1361"/>
                  </a:lnTo>
                  <a:lnTo>
                    <a:pt x="796" y="1121"/>
                  </a:lnTo>
                  <a:lnTo>
                    <a:pt x="682" y="899"/>
                  </a:lnTo>
                  <a:lnTo>
                    <a:pt x="562" y="689"/>
                  </a:lnTo>
                  <a:lnTo>
                    <a:pt x="431" y="498"/>
                  </a:lnTo>
                  <a:lnTo>
                    <a:pt x="293" y="318"/>
                  </a:lnTo>
                  <a:lnTo>
                    <a:pt x="150" y="150"/>
                  </a:lnTo>
                  <a:lnTo>
                    <a:pt x="12" y="0"/>
                  </a:lnTo>
                  <a:lnTo>
                    <a:pt x="0" y="0"/>
                  </a:lnTo>
                  <a:lnTo>
                    <a:pt x="138" y="150"/>
                  </a:lnTo>
                  <a:lnTo>
                    <a:pt x="275" y="318"/>
                  </a:lnTo>
                  <a:lnTo>
                    <a:pt x="413" y="498"/>
                  </a:lnTo>
                  <a:lnTo>
                    <a:pt x="545" y="689"/>
                  </a:lnTo>
                  <a:lnTo>
                    <a:pt x="670" y="899"/>
                  </a:lnTo>
                  <a:lnTo>
                    <a:pt x="778" y="1121"/>
                  </a:lnTo>
                  <a:lnTo>
                    <a:pt x="873" y="1361"/>
                  </a:lnTo>
                  <a:lnTo>
                    <a:pt x="909" y="1487"/>
                  </a:lnTo>
                  <a:lnTo>
                    <a:pt x="945" y="1619"/>
                  </a:lnTo>
                  <a:lnTo>
                    <a:pt x="963" y="1702"/>
                  </a:lnTo>
                  <a:lnTo>
                    <a:pt x="981" y="1786"/>
                  </a:lnTo>
                  <a:lnTo>
                    <a:pt x="981" y="1786"/>
                  </a:lnTo>
                  <a:close/>
                </a:path>
              </a:pathLst>
            </a:custGeom>
            <a:gradFill rotWithShape="0">
              <a:gsLst>
                <a:gs pos="0">
                  <a:schemeClr val="bg1"/>
                </a:gs>
                <a:gs pos="100000">
                  <a:schemeClr val="bg1">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nl-NL"/>
            </a:p>
          </p:txBody>
        </p:sp>
        <p:sp>
          <p:nvSpPr>
            <p:cNvPr id="12" name="Freeform 23"/>
            <p:cNvSpPr>
              <a:spLocks/>
            </p:cNvSpPr>
            <p:nvPr/>
          </p:nvSpPr>
          <p:spPr bwMode="hidden">
            <a:xfrm>
              <a:off x="5041" y="0"/>
              <a:ext cx="719" cy="845"/>
            </a:xfrm>
            <a:custGeom>
              <a:avLst/>
              <a:gdLst>
                <a:gd name="T0" fmla="*/ 725 w 717"/>
                <a:gd name="T1" fmla="*/ 845 h 845"/>
                <a:gd name="T2" fmla="*/ 725 w 717"/>
                <a:gd name="T3" fmla="*/ 821 h 845"/>
                <a:gd name="T4" fmla="*/ 582 w 717"/>
                <a:gd name="T5" fmla="*/ 605 h 845"/>
                <a:gd name="T6" fmla="*/ 410 w 717"/>
                <a:gd name="T7" fmla="*/ 396 h 845"/>
                <a:gd name="T8" fmla="*/ 225 w 717"/>
                <a:gd name="T9" fmla="*/ 192 h 845"/>
                <a:gd name="T10" fmla="*/ 17 w 717"/>
                <a:gd name="T11" fmla="*/ 0 h 845"/>
                <a:gd name="T12" fmla="*/ 0 w 717"/>
                <a:gd name="T13" fmla="*/ 0 h 845"/>
                <a:gd name="T14" fmla="*/ 213 w 717"/>
                <a:gd name="T15" fmla="*/ 198 h 845"/>
                <a:gd name="T16" fmla="*/ 404 w 717"/>
                <a:gd name="T17" fmla="*/ 408 h 845"/>
                <a:gd name="T18" fmla="*/ 576 w 717"/>
                <a:gd name="T19" fmla="*/ 623 h 845"/>
                <a:gd name="T20" fmla="*/ 725 w 717"/>
                <a:gd name="T21" fmla="*/ 845 h 845"/>
                <a:gd name="T22" fmla="*/ 725 w 717"/>
                <a:gd name="T23" fmla="*/ 845 h 84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17" h="845">
                  <a:moveTo>
                    <a:pt x="717" y="845"/>
                  </a:moveTo>
                  <a:lnTo>
                    <a:pt x="717" y="821"/>
                  </a:lnTo>
                  <a:lnTo>
                    <a:pt x="574" y="605"/>
                  </a:lnTo>
                  <a:lnTo>
                    <a:pt x="406" y="396"/>
                  </a:lnTo>
                  <a:lnTo>
                    <a:pt x="221" y="192"/>
                  </a:lnTo>
                  <a:lnTo>
                    <a:pt x="17" y="0"/>
                  </a:lnTo>
                  <a:lnTo>
                    <a:pt x="0" y="0"/>
                  </a:lnTo>
                  <a:lnTo>
                    <a:pt x="209" y="198"/>
                  </a:lnTo>
                  <a:lnTo>
                    <a:pt x="400" y="408"/>
                  </a:lnTo>
                  <a:lnTo>
                    <a:pt x="568" y="623"/>
                  </a:lnTo>
                  <a:lnTo>
                    <a:pt x="717" y="84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l-NL"/>
            </a:p>
          </p:txBody>
        </p:sp>
        <p:sp>
          <p:nvSpPr>
            <p:cNvPr id="13" name="Freeform 24"/>
            <p:cNvSpPr>
              <a:spLocks/>
            </p:cNvSpPr>
            <p:nvPr/>
          </p:nvSpPr>
          <p:spPr bwMode="hidden">
            <a:xfrm>
              <a:off x="5352" y="0"/>
              <a:ext cx="408" cy="414"/>
            </a:xfrm>
            <a:custGeom>
              <a:avLst/>
              <a:gdLst>
                <a:gd name="T0" fmla="*/ 411 w 407"/>
                <a:gd name="T1" fmla="*/ 414 h 414"/>
                <a:gd name="T2" fmla="*/ 411 w 407"/>
                <a:gd name="T3" fmla="*/ 396 h 414"/>
                <a:gd name="T4" fmla="*/ 226 w 407"/>
                <a:gd name="T5" fmla="*/ 192 h 414"/>
                <a:gd name="T6" fmla="*/ 12 w 407"/>
                <a:gd name="T7" fmla="*/ 0 h 414"/>
                <a:gd name="T8" fmla="*/ 0 w 407"/>
                <a:gd name="T9" fmla="*/ 0 h 414"/>
                <a:gd name="T10" fmla="*/ 108 w 407"/>
                <a:gd name="T11" fmla="*/ 102 h 414"/>
                <a:gd name="T12" fmla="*/ 220 w 407"/>
                <a:gd name="T13" fmla="*/ 204 h 414"/>
                <a:gd name="T14" fmla="*/ 411 w 407"/>
                <a:gd name="T15" fmla="*/ 414 h 414"/>
                <a:gd name="T16" fmla="*/ 411 w 407"/>
                <a:gd name="T17" fmla="*/ 414 h 41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07" h="414">
                  <a:moveTo>
                    <a:pt x="407" y="414"/>
                  </a:moveTo>
                  <a:lnTo>
                    <a:pt x="407" y="396"/>
                  </a:lnTo>
                  <a:lnTo>
                    <a:pt x="222" y="192"/>
                  </a:lnTo>
                  <a:lnTo>
                    <a:pt x="12" y="0"/>
                  </a:lnTo>
                  <a:lnTo>
                    <a:pt x="0" y="0"/>
                  </a:lnTo>
                  <a:lnTo>
                    <a:pt x="108" y="102"/>
                  </a:lnTo>
                  <a:lnTo>
                    <a:pt x="216" y="204"/>
                  </a:lnTo>
                  <a:lnTo>
                    <a:pt x="407" y="41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l-NL"/>
            </a:p>
          </p:txBody>
        </p:sp>
        <p:sp>
          <p:nvSpPr>
            <p:cNvPr id="14" name="Freeform 25">
              <a:extLst>
                <a:ext uri="{FF2B5EF4-FFF2-40B4-BE49-F238E27FC236}">
                  <a16:creationId xmlns:a16="http://schemas.microsoft.com/office/drawing/2014/main" xmlns="" id="{9E7FFA1C-8E9E-43EF-A9BE-20300EC4D020}"/>
                </a:ext>
              </a:extLst>
            </p:cNvPr>
            <p:cNvSpPr>
              <a:spLocks/>
            </p:cNvSpPr>
            <p:nvPr/>
          </p:nvSpPr>
          <p:spPr bwMode="hidden">
            <a:xfrm>
              <a:off x="6" y="0"/>
              <a:ext cx="858" cy="1409"/>
            </a:xfrm>
            <a:custGeom>
              <a:avLst/>
              <a:gdLst>
                <a:gd name="T0" fmla="*/ 0 w 855"/>
                <a:gd name="T1" fmla="*/ 1361 h 1409"/>
                <a:gd name="T2" fmla="*/ 0 w 855"/>
                <a:gd name="T3" fmla="*/ 1409 h 1409"/>
                <a:gd name="T4" fmla="*/ 54 w 855"/>
                <a:gd name="T5" fmla="*/ 1211 h 1409"/>
                <a:gd name="T6" fmla="*/ 126 w 855"/>
                <a:gd name="T7" fmla="*/ 1013 h 1409"/>
                <a:gd name="T8" fmla="*/ 215 w 855"/>
                <a:gd name="T9" fmla="*/ 827 h 1409"/>
                <a:gd name="T10" fmla="*/ 311 w 855"/>
                <a:gd name="T11" fmla="*/ 647 h 1409"/>
                <a:gd name="T12" fmla="*/ 431 w 855"/>
                <a:gd name="T13" fmla="*/ 474 h 1409"/>
                <a:gd name="T14" fmla="*/ 556 w 855"/>
                <a:gd name="T15" fmla="*/ 312 h 1409"/>
                <a:gd name="T16" fmla="*/ 700 w 855"/>
                <a:gd name="T17" fmla="*/ 150 h 1409"/>
                <a:gd name="T18" fmla="*/ 855 w 855"/>
                <a:gd name="T19" fmla="*/ 0 h 1409"/>
                <a:gd name="T20" fmla="*/ 837 w 855"/>
                <a:gd name="T21" fmla="*/ 0 h 1409"/>
                <a:gd name="T22" fmla="*/ 688 w 855"/>
                <a:gd name="T23" fmla="*/ 144 h 1409"/>
                <a:gd name="T24" fmla="*/ 550 w 855"/>
                <a:gd name="T25" fmla="*/ 300 h 1409"/>
                <a:gd name="T26" fmla="*/ 425 w 855"/>
                <a:gd name="T27" fmla="*/ 462 h 1409"/>
                <a:gd name="T28" fmla="*/ 311 w 855"/>
                <a:gd name="T29" fmla="*/ 629 h 1409"/>
                <a:gd name="T30" fmla="*/ 215 w 855"/>
                <a:gd name="T31" fmla="*/ 803 h 1409"/>
                <a:gd name="T32" fmla="*/ 132 w 855"/>
                <a:gd name="T33" fmla="*/ 983 h 1409"/>
                <a:gd name="T34" fmla="*/ 60 w 855"/>
                <a:gd name="T35" fmla="*/ 1169 h 1409"/>
                <a:gd name="T36" fmla="*/ 0 w 855"/>
                <a:gd name="T37" fmla="*/ 1361 h 1409"/>
                <a:gd name="T38" fmla="*/ 0 w 855"/>
                <a:gd name="T39" fmla="*/ 1361 h 14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55" h="1409">
                  <a:moveTo>
                    <a:pt x="0" y="1361"/>
                  </a:moveTo>
                  <a:lnTo>
                    <a:pt x="0" y="1409"/>
                  </a:lnTo>
                  <a:lnTo>
                    <a:pt x="54" y="1211"/>
                  </a:lnTo>
                  <a:lnTo>
                    <a:pt x="126" y="1013"/>
                  </a:lnTo>
                  <a:lnTo>
                    <a:pt x="215" y="827"/>
                  </a:lnTo>
                  <a:lnTo>
                    <a:pt x="311" y="647"/>
                  </a:lnTo>
                  <a:lnTo>
                    <a:pt x="431" y="474"/>
                  </a:lnTo>
                  <a:lnTo>
                    <a:pt x="556" y="312"/>
                  </a:lnTo>
                  <a:lnTo>
                    <a:pt x="700" y="150"/>
                  </a:lnTo>
                  <a:lnTo>
                    <a:pt x="855" y="0"/>
                  </a:lnTo>
                  <a:lnTo>
                    <a:pt x="837" y="0"/>
                  </a:lnTo>
                  <a:lnTo>
                    <a:pt x="688" y="144"/>
                  </a:lnTo>
                  <a:lnTo>
                    <a:pt x="550" y="300"/>
                  </a:lnTo>
                  <a:lnTo>
                    <a:pt x="425" y="462"/>
                  </a:lnTo>
                  <a:lnTo>
                    <a:pt x="311" y="629"/>
                  </a:lnTo>
                  <a:lnTo>
                    <a:pt x="215" y="803"/>
                  </a:lnTo>
                  <a:lnTo>
                    <a:pt x="132" y="983"/>
                  </a:lnTo>
                  <a:lnTo>
                    <a:pt x="60" y="1169"/>
                  </a:lnTo>
                  <a:lnTo>
                    <a:pt x="0" y="1361"/>
                  </a:lnTo>
                  <a:lnTo>
                    <a:pt x="0" y="1361"/>
                  </a:lnTo>
                  <a:close/>
                </a:path>
              </a:pathLst>
            </a:custGeom>
            <a:gradFill rotWithShape="0">
              <a:gsLst>
                <a:gs pos="0">
                  <a:schemeClr val="bg1"/>
                </a:gs>
                <a:gs pos="100000">
                  <a:schemeClr val="bg1">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nl-NL"/>
            </a:p>
          </p:txBody>
        </p:sp>
        <p:sp>
          <p:nvSpPr>
            <p:cNvPr id="15" name="Freeform 26"/>
            <p:cNvSpPr>
              <a:spLocks/>
            </p:cNvSpPr>
            <p:nvPr/>
          </p:nvSpPr>
          <p:spPr bwMode="hidden">
            <a:xfrm>
              <a:off x="6" y="0"/>
              <a:ext cx="588" cy="599"/>
            </a:xfrm>
            <a:custGeom>
              <a:avLst/>
              <a:gdLst>
                <a:gd name="T0" fmla="*/ 594 w 586"/>
                <a:gd name="T1" fmla="*/ 0 h 599"/>
                <a:gd name="T2" fmla="*/ 576 w 586"/>
                <a:gd name="T3" fmla="*/ 0 h 599"/>
                <a:gd name="T4" fmla="*/ 411 w 586"/>
                <a:gd name="T5" fmla="*/ 132 h 599"/>
                <a:gd name="T6" fmla="*/ 261 w 586"/>
                <a:gd name="T7" fmla="*/ 270 h 599"/>
                <a:gd name="T8" fmla="*/ 120 w 586"/>
                <a:gd name="T9" fmla="*/ 420 h 599"/>
                <a:gd name="T10" fmla="*/ 0 w 586"/>
                <a:gd name="T11" fmla="*/ 575 h 599"/>
                <a:gd name="T12" fmla="*/ 0 w 586"/>
                <a:gd name="T13" fmla="*/ 599 h 599"/>
                <a:gd name="T14" fmla="*/ 120 w 586"/>
                <a:gd name="T15" fmla="*/ 432 h 599"/>
                <a:gd name="T16" fmla="*/ 261 w 586"/>
                <a:gd name="T17" fmla="*/ 282 h 599"/>
                <a:gd name="T18" fmla="*/ 417 w 586"/>
                <a:gd name="T19" fmla="*/ 138 h 599"/>
                <a:gd name="T20" fmla="*/ 594 w 586"/>
                <a:gd name="T21" fmla="*/ 0 h 599"/>
                <a:gd name="T22" fmla="*/ 594 w 586"/>
                <a:gd name="T23" fmla="*/ 0 h 59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586" h="599">
                  <a:moveTo>
                    <a:pt x="586" y="0"/>
                  </a:moveTo>
                  <a:lnTo>
                    <a:pt x="568" y="0"/>
                  </a:lnTo>
                  <a:lnTo>
                    <a:pt x="407" y="132"/>
                  </a:lnTo>
                  <a:lnTo>
                    <a:pt x="257" y="270"/>
                  </a:lnTo>
                  <a:lnTo>
                    <a:pt x="120" y="420"/>
                  </a:lnTo>
                  <a:lnTo>
                    <a:pt x="0" y="575"/>
                  </a:lnTo>
                  <a:lnTo>
                    <a:pt x="0" y="599"/>
                  </a:lnTo>
                  <a:lnTo>
                    <a:pt x="120" y="432"/>
                  </a:lnTo>
                  <a:lnTo>
                    <a:pt x="257" y="282"/>
                  </a:lnTo>
                  <a:lnTo>
                    <a:pt x="413" y="138"/>
                  </a:lnTo>
                  <a:lnTo>
                    <a:pt x="586"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l-NL"/>
            </a:p>
          </p:txBody>
        </p:sp>
        <p:sp>
          <p:nvSpPr>
            <p:cNvPr id="16" name="Freeform 27"/>
            <p:cNvSpPr>
              <a:spLocks/>
            </p:cNvSpPr>
            <p:nvPr/>
          </p:nvSpPr>
          <p:spPr bwMode="hidden">
            <a:xfrm>
              <a:off x="6" y="0"/>
              <a:ext cx="270" cy="252"/>
            </a:xfrm>
            <a:custGeom>
              <a:avLst/>
              <a:gdLst>
                <a:gd name="T0" fmla="*/ 273 w 269"/>
                <a:gd name="T1" fmla="*/ 0 h 252"/>
                <a:gd name="T2" fmla="*/ 255 w 269"/>
                <a:gd name="T3" fmla="*/ 0 h 252"/>
                <a:gd name="T4" fmla="*/ 120 w 269"/>
                <a:gd name="T5" fmla="*/ 114 h 252"/>
                <a:gd name="T6" fmla="*/ 60 w 269"/>
                <a:gd name="T7" fmla="*/ 174 h 252"/>
                <a:gd name="T8" fmla="*/ 0 w 269"/>
                <a:gd name="T9" fmla="*/ 234 h 252"/>
                <a:gd name="T10" fmla="*/ 0 w 269"/>
                <a:gd name="T11" fmla="*/ 252 h 252"/>
                <a:gd name="T12" fmla="*/ 126 w 269"/>
                <a:gd name="T13" fmla="*/ 120 h 252"/>
                <a:gd name="T14" fmla="*/ 273 w 269"/>
                <a:gd name="T15" fmla="*/ 0 h 252"/>
                <a:gd name="T16" fmla="*/ 273 w 269"/>
                <a:gd name="T17" fmla="*/ 0 h 25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69" h="252">
                  <a:moveTo>
                    <a:pt x="269" y="0"/>
                  </a:moveTo>
                  <a:lnTo>
                    <a:pt x="251" y="0"/>
                  </a:lnTo>
                  <a:lnTo>
                    <a:pt x="120" y="114"/>
                  </a:lnTo>
                  <a:lnTo>
                    <a:pt x="60" y="174"/>
                  </a:lnTo>
                  <a:lnTo>
                    <a:pt x="0" y="234"/>
                  </a:lnTo>
                  <a:lnTo>
                    <a:pt x="0" y="252"/>
                  </a:lnTo>
                  <a:lnTo>
                    <a:pt x="126" y="120"/>
                  </a:lnTo>
                  <a:lnTo>
                    <a:pt x="269"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l-NL"/>
            </a:p>
          </p:txBody>
        </p:sp>
        <p:sp>
          <p:nvSpPr>
            <p:cNvPr id="17" name="Line 28"/>
            <p:cNvSpPr>
              <a:spLocks noChangeShapeType="1"/>
            </p:cNvSpPr>
            <p:nvPr/>
          </p:nvSpPr>
          <p:spPr bwMode="hidden">
            <a:xfrm>
              <a:off x="1" y="2749"/>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nl-NL"/>
            </a:p>
          </p:txBody>
        </p:sp>
        <p:sp>
          <p:nvSpPr>
            <p:cNvPr id="18" name="Line 29"/>
            <p:cNvSpPr>
              <a:spLocks noChangeShapeType="1"/>
            </p:cNvSpPr>
            <p:nvPr/>
          </p:nvSpPr>
          <p:spPr bwMode="hidden">
            <a:xfrm>
              <a:off x="1" y="2356"/>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nl-NL"/>
            </a:p>
          </p:txBody>
        </p:sp>
        <p:sp>
          <p:nvSpPr>
            <p:cNvPr id="19" name="Line 30"/>
            <p:cNvSpPr>
              <a:spLocks noChangeShapeType="1"/>
            </p:cNvSpPr>
            <p:nvPr/>
          </p:nvSpPr>
          <p:spPr bwMode="hidden">
            <a:xfrm>
              <a:off x="1" y="3142"/>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nl-NL"/>
            </a:p>
          </p:txBody>
        </p:sp>
        <p:grpSp>
          <p:nvGrpSpPr>
            <p:cNvPr id="20" name="Group 31"/>
            <p:cNvGrpSpPr>
              <a:grpSpLocks/>
            </p:cNvGrpSpPr>
            <p:nvPr/>
          </p:nvGrpSpPr>
          <p:grpSpPr bwMode="auto">
            <a:xfrm>
              <a:off x="1" y="392"/>
              <a:ext cx="5758" cy="1571"/>
              <a:chOff x="1" y="392"/>
              <a:chExt cx="5758" cy="1571"/>
            </a:xfrm>
          </p:grpSpPr>
          <p:sp>
            <p:nvSpPr>
              <p:cNvPr id="23" name="Line 32"/>
              <p:cNvSpPr>
                <a:spLocks noChangeShapeType="1"/>
              </p:cNvSpPr>
              <p:nvPr userDrawn="1"/>
            </p:nvSpPr>
            <p:spPr bwMode="hidden">
              <a:xfrm>
                <a:off x="1" y="784"/>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nl-NL"/>
              </a:p>
            </p:txBody>
          </p:sp>
          <p:sp>
            <p:nvSpPr>
              <p:cNvPr id="24" name="Line 33"/>
              <p:cNvSpPr>
                <a:spLocks noChangeShapeType="1"/>
              </p:cNvSpPr>
              <p:nvPr userDrawn="1"/>
            </p:nvSpPr>
            <p:spPr bwMode="hidden">
              <a:xfrm>
                <a:off x="1" y="1963"/>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nl-NL"/>
              </a:p>
            </p:txBody>
          </p:sp>
          <p:sp>
            <p:nvSpPr>
              <p:cNvPr id="25" name="Line 34"/>
              <p:cNvSpPr>
                <a:spLocks noChangeShapeType="1"/>
              </p:cNvSpPr>
              <p:nvPr userDrawn="1"/>
            </p:nvSpPr>
            <p:spPr bwMode="hidden">
              <a:xfrm>
                <a:off x="1" y="1570"/>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nl-NL"/>
              </a:p>
            </p:txBody>
          </p:sp>
          <p:sp>
            <p:nvSpPr>
              <p:cNvPr id="26" name="Line 35"/>
              <p:cNvSpPr>
                <a:spLocks noChangeShapeType="1"/>
              </p:cNvSpPr>
              <p:nvPr userDrawn="1"/>
            </p:nvSpPr>
            <p:spPr bwMode="hidden">
              <a:xfrm>
                <a:off x="1" y="1177"/>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nl-NL"/>
              </a:p>
            </p:txBody>
          </p:sp>
          <p:sp>
            <p:nvSpPr>
              <p:cNvPr id="27" name="Line 36"/>
              <p:cNvSpPr>
                <a:spLocks noChangeShapeType="1"/>
              </p:cNvSpPr>
              <p:nvPr userDrawn="1"/>
            </p:nvSpPr>
            <p:spPr bwMode="hidden">
              <a:xfrm>
                <a:off x="1" y="392"/>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nl-NL"/>
              </a:p>
            </p:txBody>
          </p:sp>
        </p:grpSp>
        <p:sp>
          <p:nvSpPr>
            <p:cNvPr id="21" name="Line 37"/>
            <p:cNvSpPr>
              <a:spLocks noChangeShapeType="1"/>
            </p:cNvSpPr>
            <p:nvPr/>
          </p:nvSpPr>
          <p:spPr bwMode="hidden">
            <a:xfrm>
              <a:off x="1" y="3928"/>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nl-NL"/>
            </a:p>
          </p:txBody>
        </p:sp>
        <p:sp>
          <p:nvSpPr>
            <p:cNvPr id="22" name="Line 38"/>
            <p:cNvSpPr>
              <a:spLocks noChangeShapeType="1"/>
            </p:cNvSpPr>
            <p:nvPr/>
          </p:nvSpPr>
          <p:spPr bwMode="hidden">
            <a:xfrm>
              <a:off x="1" y="3535"/>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nl-NL"/>
            </a:p>
          </p:txBody>
        </p:sp>
      </p:grpSp>
      <p:sp>
        <p:nvSpPr>
          <p:cNvPr id="452647" name="Rectangle 39">
            <a:extLst>
              <a:ext uri="{FF2B5EF4-FFF2-40B4-BE49-F238E27FC236}">
                <a16:creationId xmlns:a16="http://schemas.microsoft.com/office/drawing/2014/main" xmlns="" id="{A2AEC663-0DD3-4B19-9725-9B0D04B0293E}"/>
              </a:ext>
            </a:extLst>
          </p:cNvPr>
          <p:cNvSpPr>
            <a:spLocks noGrp="1" noChangeArrowheads="1"/>
          </p:cNvSpPr>
          <p:nvPr>
            <p:ph type="ctrTitle" sz="quarter"/>
          </p:nvPr>
        </p:nvSpPr>
        <p:spPr>
          <a:xfrm>
            <a:off x="685800" y="1692275"/>
            <a:ext cx="7772400" cy="1736725"/>
          </a:xfrm>
        </p:spPr>
        <p:txBody>
          <a:bodyPr anchor="b"/>
          <a:lstStyle>
            <a:lvl1pPr>
              <a:defRPr sz="5400"/>
            </a:lvl1pPr>
          </a:lstStyle>
          <a:p>
            <a:pPr lvl="0"/>
            <a:r>
              <a:rPr lang="nl-NL" altLang="nl-NL" noProof="0"/>
              <a:t>Click to edit Master title style</a:t>
            </a:r>
          </a:p>
        </p:txBody>
      </p:sp>
      <p:sp>
        <p:nvSpPr>
          <p:cNvPr id="452648" name="Rectangle 40">
            <a:extLst>
              <a:ext uri="{FF2B5EF4-FFF2-40B4-BE49-F238E27FC236}">
                <a16:creationId xmlns:a16="http://schemas.microsoft.com/office/drawing/2014/main" xmlns="" id="{3E3571EE-54E9-439F-A4A0-2BDDA03FC2EA}"/>
              </a:ext>
            </a:extLst>
          </p:cNvPr>
          <p:cNvSpPr>
            <a:spLocks noGrp="1" noChangeArrowheads="1"/>
          </p:cNvSpPr>
          <p:nvPr>
            <p:ph type="subTitle" sz="quarter" idx="1"/>
          </p:nvPr>
        </p:nvSpPr>
        <p:spPr>
          <a:xfrm>
            <a:off x="1371600" y="3886200"/>
            <a:ext cx="6400800" cy="1752600"/>
          </a:xfrm>
        </p:spPr>
        <p:txBody>
          <a:bodyPr/>
          <a:lstStyle>
            <a:lvl1pPr marL="0" indent="0" algn="ctr">
              <a:buFont typeface="Wingdings" panose="05000000000000000000" pitchFamily="2" charset="2"/>
              <a:buNone/>
              <a:defRPr/>
            </a:lvl1pPr>
          </a:lstStyle>
          <a:p>
            <a:pPr lvl="0"/>
            <a:r>
              <a:rPr lang="nl-NL" altLang="nl-NL" noProof="0"/>
              <a:t>Click to edit Master subtitle style</a:t>
            </a:r>
          </a:p>
        </p:txBody>
      </p:sp>
      <p:sp>
        <p:nvSpPr>
          <p:cNvPr id="41" name="Rectangle 41">
            <a:extLst>
              <a:ext uri="{FF2B5EF4-FFF2-40B4-BE49-F238E27FC236}">
                <a16:creationId xmlns:a16="http://schemas.microsoft.com/office/drawing/2014/main" xmlns="" id="{BCF495D0-6D3D-4355-8912-C7CEEA3D38D8}"/>
              </a:ext>
            </a:extLst>
          </p:cNvPr>
          <p:cNvSpPr>
            <a:spLocks noGrp="1" noChangeArrowheads="1"/>
          </p:cNvSpPr>
          <p:nvPr>
            <p:ph type="dt" sz="quarter" idx="10"/>
          </p:nvPr>
        </p:nvSpPr>
        <p:spPr/>
        <p:txBody>
          <a:bodyPr/>
          <a:lstStyle>
            <a:lvl1pPr>
              <a:defRPr/>
            </a:lvl1pPr>
          </a:lstStyle>
          <a:p>
            <a:pPr>
              <a:defRPr/>
            </a:pPr>
            <a:endParaRPr lang="nl-NL" altLang="nl-NL"/>
          </a:p>
        </p:txBody>
      </p:sp>
      <p:sp>
        <p:nvSpPr>
          <p:cNvPr id="42" name="Rectangle 42">
            <a:extLst>
              <a:ext uri="{FF2B5EF4-FFF2-40B4-BE49-F238E27FC236}">
                <a16:creationId xmlns:a16="http://schemas.microsoft.com/office/drawing/2014/main" xmlns="" id="{85860130-2B76-4A34-96FA-A409CC9899C2}"/>
              </a:ext>
            </a:extLst>
          </p:cNvPr>
          <p:cNvSpPr>
            <a:spLocks noGrp="1" noChangeArrowheads="1"/>
          </p:cNvSpPr>
          <p:nvPr>
            <p:ph type="ftr" sz="quarter" idx="11"/>
          </p:nvPr>
        </p:nvSpPr>
        <p:spPr/>
        <p:txBody>
          <a:bodyPr/>
          <a:lstStyle>
            <a:lvl1pPr>
              <a:defRPr/>
            </a:lvl1pPr>
          </a:lstStyle>
          <a:p>
            <a:pPr>
              <a:defRPr/>
            </a:pPr>
            <a:endParaRPr lang="nl-NL" altLang="nl-NL"/>
          </a:p>
        </p:txBody>
      </p:sp>
      <p:sp>
        <p:nvSpPr>
          <p:cNvPr id="43" name="Rectangle 43">
            <a:extLst>
              <a:ext uri="{FF2B5EF4-FFF2-40B4-BE49-F238E27FC236}">
                <a16:creationId xmlns:a16="http://schemas.microsoft.com/office/drawing/2014/main" xmlns="" id="{55FEB2CB-2932-4757-A031-AE8E8A352ECC}"/>
              </a:ext>
            </a:extLst>
          </p:cNvPr>
          <p:cNvSpPr>
            <a:spLocks noGrp="1" noChangeArrowheads="1"/>
          </p:cNvSpPr>
          <p:nvPr>
            <p:ph type="sldNum" sz="quarter" idx="12"/>
          </p:nvPr>
        </p:nvSpPr>
        <p:spPr/>
        <p:txBody>
          <a:bodyPr/>
          <a:lstStyle>
            <a:lvl1pPr>
              <a:defRPr/>
            </a:lvl1pPr>
          </a:lstStyle>
          <a:p>
            <a:pPr>
              <a:defRPr/>
            </a:pPr>
            <a:fld id="{413494BD-C1AE-424F-986C-05DD028E7784}" type="slidenum">
              <a:rPr lang="nl-NL" altLang="nl-NL"/>
              <a:pPr>
                <a:defRPr/>
              </a:pPr>
              <a:t>‹#›</a:t>
            </a:fld>
            <a:endParaRPr lang="nl-NL" altLang="nl-NL"/>
          </a:p>
        </p:txBody>
      </p:sp>
    </p:spTree>
    <p:extLst>
      <p:ext uri="{BB962C8B-B14F-4D97-AF65-F5344CB8AC3E}">
        <p14:creationId xmlns:p14="http://schemas.microsoft.com/office/powerpoint/2010/main" val="12834312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7A84014-9B1A-4C0F-9FCD-B0522572B029}"/>
              </a:ext>
            </a:extLst>
          </p:cNvPr>
          <p:cNvSpPr>
            <a:spLocks noGrp="1"/>
          </p:cNvSpPr>
          <p:nvPr>
            <p:ph type="title"/>
          </p:nvPr>
        </p:nvSpPr>
        <p:spPr/>
        <p:txBody>
          <a:bodyPr/>
          <a:lstStyle/>
          <a:p>
            <a:r>
              <a:rPr lang="en-US"/>
              <a:t>Click to edit Master title style</a:t>
            </a:r>
            <a:endParaRPr lang="nl-NL"/>
          </a:p>
        </p:txBody>
      </p:sp>
      <p:sp>
        <p:nvSpPr>
          <p:cNvPr id="3" name="Vertical Text Placeholder 2">
            <a:extLst>
              <a:ext uri="{FF2B5EF4-FFF2-40B4-BE49-F238E27FC236}">
                <a16:creationId xmlns:a16="http://schemas.microsoft.com/office/drawing/2014/main" xmlns="" id="{295401E7-D565-430B-9C9E-0580B22C64AC}"/>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Rectangle 40">
            <a:extLst>
              <a:ext uri="{FF2B5EF4-FFF2-40B4-BE49-F238E27FC236}">
                <a16:creationId xmlns:a16="http://schemas.microsoft.com/office/drawing/2014/main" xmlns="" id="{D205C665-8696-4F31-B7B2-47953509CB71}"/>
              </a:ext>
            </a:extLst>
          </p:cNvPr>
          <p:cNvSpPr>
            <a:spLocks noGrp="1" noChangeArrowheads="1"/>
          </p:cNvSpPr>
          <p:nvPr>
            <p:ph type="dt" sz="half" idx="10"/>
          </p:nvPr>
        </p:nvSpPr>
        <p:spPr>
          <a:ln/>
        </p:spPr>
        <p:txBody>
          <a:bodyPr/>
          <a:lstStyle>
            <a:lvl1pPr>
              <a:defRPr/>
            </a:lvl1pPr>
          </a:lstStyle>
          <a:p>
            <a:pPr>
              <a:defRPr/>
            </a:pPr>
            <a:endParaRPr lang="nl-NL" altLang="nl-NL"/>
          </a:p>
        </p:txBody>
      </p:sp>
      <p:sp>
        <p:nvSpPr>
          <p:cNvPr id="5" name="Rectangle 41">
            <a:extLst>
              <a:ext uri="{FF2B5EF4-FFF2-40B4-BE49-F238E27FC236}">
                <a16:creationId xmlns:a16="http://schemas.microsoft.com/office/drawing/2014/main" xmlns="" id="{F025F03C-01F5-4588-A9D6-629D1353C5ED}"/>
              </a:ext>
            </a:extLst>
          </p:cNvPr>
          <p:cNvSpPr>
            <a:spLocks noGrp="1" noChangeArrowheads="1"/>
          </p:cNvSpPr>
          <p:nvPr>
            <p:ph type="ftr" sz="quarter" idx="11"/>
          </p:nvPr>
        </p:nvSpPr>
        <p:spPr>
          <a:ln/>
        </p:spPr>
        <p:txBody>
          <a:bodyPr/>
          <a:lstStyle>
            <a:lvl1pPr>
              <a:defRPr/>
            </a:lvl1pPr>
          </a:lstStyle>
          <a:p>
            <a:pPr>
              <a:defRPr/>
            </a:pPr>
            <a:endParaRPr lang="nl-NL" altLang="nl-NL"/>
          </a:p>
        </p:txBody>
      </p:sp>
      <p:sp>
        <p:nvSpPr>
          <p:cNvPr id="6" name="Rectangle 42">
            <a:extLst>
              <a:ext uri="{FF2B5EF4-FFF2-40B4-BE49-F238E27FC236}">
                <a16:creationId xmlns:a16="http://schemas.microsoft.com/office/drawing/2014/main" xmlns="" id="{75B2AD51-4097-4795-83BC-0E70335D7E2B}"/>
              </a:ext>
            </a:extLst>
          </p:cNvPr>
          <p:cNvSpPr>
            <a:spLocks noGrp="1" noChangeArrowheads="1"/>
          </p:cNvSpPr>
          <p:nvPr>
            <p:ph type="sldNum" sz="quarter" idx="12"/>
          </p:nvPr>
        </p:nvSpPr>
        <p:spPr>
          <a:ln/>
        </p:spPr>
        <p:txBody>
          <a:bodyPr/>
          <a:lstStyle>
            <a:lvl1pPr>
              <a:defRPr/>
            </a:lvl1pPr>
          </a:lstStyle>
          <a:p>
            <a:pPr>
              <a:defRPr/>
            </a:pPr>
            <a:fld id="{9C2F582C-43AA-4D1A-8EBE-2D3569E7B910}" type="slidenum">
              <a:rPr lang="nl-NL" altLang="nl-NL"/>
              <a:pPr>
                <a:defRPr/>
              </a:pPr>
              <a:t>‹#›</a:t>
            </a:fld>
            <a:endParaRPr lang="nl-NL" altLang="nl-NL"/>
          </a:p>
        </p:txBody>
      </p:sp>
    </p:spTree>
    <p:extLst>
      <p:ext uri="{BB962C8B-B14F-4D97-AF65-F5344CB8AC3E}">
        <p14:creationId xmlns:p14="http://schemas.microsoft.com/office/powerpoint/2010/main" val="16175673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28DB6E3C-A21B-43F2-93EB-39AF341E99B0}"/>
              </a:ext>
            </a:extLst>
          </p:cNvPr>
          <p:cNvSpPr>
            <a:spLocks noGrp="1"/>
          </p:cNvSpPr>
          <p:nvPr>
            <p:ph type="title" orient="vert"/>
          </p:nvPr>
        </p:nvSpPr>
        <p:spPr>
          <a:xfrm>
            <a:off x="6629400" y="277813"/>
            <a:ext cx="2057400" cy="5853112"/>
          </a:xfrm>
        </p:spPr>
        <p:txBody>
          <a:bodyPr vert="eaVert"/>
          <a:lstStyle/>
          <a:p>
            <a:r>
              <a:rPr lang="en-US"/>
              <a:t>Click to edit Master title style</a:t>
            </a:r>
            <a:endParaRPr lang="nl-NL"/>
          </a:p>
        </p:txBody>
      </p:sp>
      <p:sp>
        <p:nvSpPr>
          <p:cNvPr id="3" name="Vertical Text Placeholder 2">
            <a:extLst>
              <a:ext uri="{FF2B5EF4-FFF2-40B4-BE49-F238E27FC236}">
                <a16:creationId xmlns:a16="http://schemas.microsoft.com/office/drawing/2014/main" xmlns="" id="{3FC5FB57-3BFA-4AE2-B9C7-CE6BD3494AC7}"/>
              </a:ext>
            </a:extLst>
          </p:cNvPr>
          <p:cNvSpPr>
            <a:spLocks noGrp="1"/>
          </p:cNvSpPr>
          <p:nvPr>
            <p:ph type="body" orient="vert" idx="1"/>
          </p:nvPr>
        </p:nvSpPr>
        <p:spPr>
          <a:xfrm>
            <a:off x="457200" y="277813"/>
            <a:ext cx="6019800" cy="5853112"/>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Rectangle 40">
            <a:extLst>
              <a:ext uri="{FF2B5EF4-FFF2-40B4-BE49-F238E27FC236}">
                <a16:creationId xmlns:a16="http://schemas.microsoft.com/office/drawing/2014/main" xmlns="" id="{D205C665-8696-4F31-B7B2-47953509CB71}"/>
              </a:ext>
            </a:extLst>
          </p:cNvPr>
          <p:cNvSpPr>
            <a:spLocks noGrp="1" noChangeArrowheads="1"/>
          </p:cNvSpPr>
          <p:nvPr>
            <p:ph type="dt" sz="half" idx="10"/>
          </p:nvPr>
        </p:nvSpPr>
        <p:spPr>
          <a:ln/>
        </p:spPr>
        <p:txBody>
          <a:bodyPr/>
          <a:lstStyle>
            <a:lvl1pPr>
              <a:defRPr/>
            </a:lvl1pPr>
          </a:lstStyle>
          <a:p>
            <a:pPr>
              <a:defRPr/>
            </a:pPr>
            <a:endParaRPr lang="nl-NL" altLang="nl-NL"/>
          </a:p>
        </p:txBody>
      </p:sp>
      <p:sp>
        <p:nvSpPr>
          <p:cNvPr id="5" name="Rectangle 41">
            <a:extLst>
              <a:ext uri="{FF2B5EF4-FFF2-40B4-BE49-F238E27FC236}">
                <a16:creationId xmlns:a16="http://schemas.microsoft.com/office/drawing/2014/main" xmlns="" id="{F025F03C-01F5-4588-A9D6-629D1353C5ED}"/>
              </a:ext>
            </a:extLst>
          </p:cNvPr>
          <p:cNvSpPr>
            <a:spLocks noGrp="1" noChangeArrowheads="1"/>
          </p:cNvSpPr>
          <p:nvPr>
            <p:ph type="ftr" sz="quarter" idx="11"/>
          </p:nvPr>
        </p:nvSpPr>
        <p:spPr>
          <a:ln/>
        </p:spPr>
        <p:txBody>
          <a:bodyPr/>
          <a:lstStyle>
            <a:lvl1pPr>
              <a:defRPr/>
            </a:lvl1pPr>
          </a:lstStyle>
          <a:p>
            <a:pPr>
              <a:defRPr/>
            </a:pPr>
            <a:endParaRPr lang="nl-NL" altLang="nl-NL"/>
          </a:p>
        </p:txBody>
      </p:sp>
      <p:sp>
        <p:nvSpPr>
          <p:cNvPr id="6" name="Rectangle 42">
            <a:extLst>
              <a:ext uri="{FF2B5EF4-FFF2-40B4-BE49-F238E27FC236}">
                <a16:creationId xmlns:a16="http://schemas.microsoft.com/office/drawing/2014/main" xmlns="" id="{75B2AD51-4097-4795-83BC-0E70335D7E2B}"/>
              </a:ext>
            </a:extLst>
          </p:cNvPr>
          <p:cNvSpPr>
            <a:spLocks noGrp="1" noChangeArrowheads="1"/>
          </p:cNvSpPr>
          <p:nvPr>
            <p:ph type="sldNum" sz="quarter" idx="12"/>
          </p:nvPr>
        </p:nvSpPr>
        <p:spPr>
          <a:ln/>
        </p:spPr>
        <p:txBody>
          <a:bodyPr/>
          <a:lstStyle>
            <a:lvl1pPr>
              <a:defRPr/>
            </a:lvl1pPr>
          </a:lstStyle>
          <a:p>
            <a:pPr>
              <a:defRPr/>
            </a:pPr>
            <a:fld id="{0EF2135A-F493-4A72-AEA7-CAC38B798CA4}" type="slidenum">
              <a:rPr lang="nl-NL" altLang="nl-NL"/>
              <a:pPr>
                <a:defRPr/>
              </a:pPr>
              <a:t>‹#›</a:t>
            </a:fld>
            <a:endParaRPr lang="nl-NL" altLang="nl-NL"/>
          </a:p>
        </p:txBody>
      </p:sp>
    </p:spTree>
    <p:extLst>
      <p:ext uri="{BB962C8B-B14F-4D97-AF65-F5344CB8AC3E}">
        <p14:creationId xmlns:p14="http://schemas.microsoft.com/office/powerpoint/2010/main" val="12889673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52F33A5-7672-4DD1-9E57-8E2808234FF1}"/>
              </a:ext>
            </a:extLst>
          </p:cNvPr>
          <p:cNvSpPr>
            <a:spLocks noGrp="1"/>
          </p:cNvSpPr>
          <p:nvPr>
            <p:ph type="title"/>
          </p:nvPr>
        </p:nvSpPr>
        <p:spPr>
          <a:xfrm>
            <a:off x="457200" y="277813"/>
            <a:ext cx="8229600" cy="1139825"/>
          </a:xfrm>
        </p:spPr>
        <p:txBody>
          <a:bodyPr/>
          <a:lstStyle/>
          <a:p>
            <a:r>
              <a:rPr lang="en-US"/>
              <a:t>Click to edit Master title style</a:t>
            </a:r>
            <a:endParaRPr lang="nl-NL"/>
          </a:p>
        </p:txBody>
      </p:sp>
      <p:sp>
        <p:nvSpPr>
          <p:cNvPr id="3" name="Text Placeholder 2">
            <a:extLst>
              <a:ext uri="{FF2B5EF4-FFF2-40B4-BE49-F238E27FC236}">
                <a16:creationId xmlns:a16="http://schemas.microsoft.com/office/drawing/2014/main" xmlns="" id="{DE9CE26A-D8CE-4FD1-BAF7-4225A63C0640}"/>
              </a:ext>
            </a:extLst>
          </p:cNvPr>
          <p:cNvSpPr>
            <a:spLocks noGrp="1"/>
          </p:cNvSpPr>
          <p:nvPr>
            <p:ph type="body" sz="half" idx="1"/>
          </p:nvPr>
        </p:nvSpPr>
        <p:spPr>
          <a:xfrm>
            <a:off x="457200" y="1600200"/>
            <a:ext cx="4038600" cy="45307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Content Placeholder 3">
            <a:extLst>
              <a:ext uri="{FF2B5EF4-FFF2-40B4-BE49-F238E27FC236}">
                <a16:creationId xmlns:a16="http://schemas.microsoft.com/office/drawing/2014/main" xmlns="" id="{56A00164-2D79-46F2-8AED-3D648C772A47}"/>
              </a:ext>
            </a:extLst>
          </p:cNvPr>
          <p:cNvSpPr>
            <a:spLocks noGrp="1"/>
          </p:cNvSpPr>
          <p:nvPr>
            <p:ph sz="half" idx="2"/>
          </p:nvPr>
        </p:nvSpPr>
        <p:spPr>
          <a:xfrm>
            <a:off x="4648200" y="1600200"/>
            <a:ext cx="4038600" cy="45307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5" name="Rectangle 40">
            <a:extLst>
              <a:ext uri="{FF2B5EF4-FFF2-40B4-BE49-F238E27FC236}">
                <a16:creationId xmlns:a16="http://schemas.microsoft.com/office/drawing/2014/main" xmlns="" id="{D205C665-8696-4F31-B7B2-47953509CB71}"/>
              </a:ext>
            </a:extLst>
          </p:cNvPr>
          <p:cNvSpPr>
            <a:spLocks noGrp="1" noChangeArrowheads="1"/>
          </p:cNvSpPr>
          <p:nvPr>
            <p:ph type="dt" sz="half" idx="10"/>
          </p:nvPr>
        </p:nvSpPr>
        <p:spPr>
          <a:ln/>
        </p:spPr>
        <p:txBody>
          <a:bodyPr/>
          <a:lstStyle>
            <a:lvl1pPr>
              <a:defRPr/>
            </a:lvl1pPr>
          </a:lstStyle>
          <a:p>
            <a:pPr>
              <a:defRPr/>
            </a:pPr>
            <a:endParaRPr lang="nl-NL" altLang="nl-NL"/>
          </a:p>
        </p:txBody>
      </p:sp>
      <p:sp>
        <p:nvSpPr>
          <p:cNvPr id="6" name="Rectangle 41">
            <a:extLst>
              <a:ext uri="{FF2B5EF4-FFF2-40B4-BE49-F238E27FC236}">
                <a16:creationId xmlns:a16="http://schemas.microsoft.com/office/drawing/2014/main" xmlns="" id="{F025F03C-01F5-4588-A9D6-629D1353C5ED}"/>
              </a:ext>
            </a:extLst>
          </p:cNvPr>
          <p:cNvSpPr>
            <a:spLocks noGrp="1" noChangeArrowheads="1"/>
          </p:cNvSpPr>
          <p:nvPr>
            <p:ph type="ftr" sz="quarter" idx="11"/>
          </p:nvPr>
        </p:nvSpPr>
        <p:spPr>
          <a:ln/>
        </p:spPr>
        <p:txBody>
          <a:bodyPr/>
          <a:lstStyle>
            <a:lvl1pPr>
              <a:defRPr/>
            </a:lvl1pPr>
          </a:lstStyle>
          <a:p>
            <a:pPr>
              <a:defRPr/>
            </a:pPr>
            <a:endParaRPr lang="nl-NL" altLang="nl-NL"/>
          </a:p>
        </p:txBody>
      </p:sp>
      <p:sp>
        <p:nvSpPr>
          <p:cNvPr id="7" name="Rectangle 42">
            <a:extLst>
              <a:ext uri="{FF2B5EF4-FFF2-40B4-BE49-F238E27FC236}">
                <a16:creationId xmlns:a16="http://schemas.microsoft.com/office/drawing/2014/main" xmlns="" id="{75B2AD51-4097-4795-83BC-0E70335D7E2B}"/>
              </a:ext>
            </a:extLst>
          </p:cNvPr>
          <p:cNvSpPr>
            <a:spLocks noGrp="1" noChangeArrowheads="1"/>
          </p:cNvSpPr>
          <p:nvPr>
            <p:ph type="sldNum" sz="quarter" idx="12"/>
          </p:nvPr>
        </p:nvSpPr>
        <p:spPr>
          <a:ln/>
        </p:spPr>
        <p:txBody>
          <a:bodyPr/>
          <a:lstStyle>
            <a:lvl1pPr>
              <a:defRPr/>
            </a:lvl1pPr>
          </a:lstStyle>
          <a:p>
            <a:pPr>
              <a:defRPr/>
            </a:pPr>
            <a:fld id="{4FEAE294-7D57-4B84-AE6F-D5439BA66C31}" type="slidenum">
              <a:rPr lang="nl-NL" altLang="nl-NL"/>
              <a:pPr>
                <a:defRPr/>
              </a:pPr>
              <a:t>‹#›</a:t>
            </a:fld>
            <a:endParaRPr lang="nl-NL" altLang="nl-NL"/>
          </a:p>
        </p:txBody>
      </p:sp>
    </p:spTree>
    <p:extLst>
      <p:ext uri="{BB962C8B-B14F-4D97-AF65-F5344CB8AC3E}">
        <p14:creationId xmlns:p14="http://schemas.microsoft.com/office/powerpoint/2010/main" val="6993167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E725BE9-61DF-4138-A5AE-776157E219CF}"/>
              </a:ext>
            </a:extLst>
          </p:cNvPr>
          <p:cNvSpPr>
            <a:spLocks noGrp="1"/>
          </p:cNvSpPr>
          <p:nvPr>
            <p:ph type="title"/>
          </p:nvPr>
        </p:nvSpPr>
        <p:spPr>
          <a:xfrm>
            <a:off x="457200" y="277813"/>
            <a:ext cx="8229600" cy="1139825"/>
          </a:xfrm>
        </p:spPr>
        <p:txBody>
          <a:bodyPr/>
          <a:lstStyle/>
          <a:p>
            <a:r>
              <a:rPr lang="en-US"/>
              <a:t>Click to edit Master title style</a:t>
            </a:r>
            <a:endParaRPr lang="nl-NL"/>
          </a:p>
        </p:txBody>
      </p:sp>
      <p:sp>
        <p:nvSpPr>
          <p:cNvPr id="3" name="Text Placeholder 2">
            <a:extLst>
              <a:ext uri="{FF2B5EF4-FFF2-40B4-BE49-F238E27FC236}">
                <a16:creationId xmlns:a16="http://schemas.microsoft.com/office/drawing/2014/main" xmlns="" id="{F58FC3FB-F973-4975-AB8A-010E9F7C8A3A}"/>
              </a:ext>
            </a:extLst>
          </p:cNvPr>
          <p:cNvSpPr>
            <a:spLocks noGrp="1"/>
          </p:cNvSpPr>
          <p:nvPr>
            <p:ph type="body" sz="half" idx="1"/>
          </p:nvPr>
        </p:nvSpPr>
        <p:spPr>
          <a:xfrm>
            <a:off x="457200" y="1600200"/>
            <a:ext cx="4038600" cy="45307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Content Placeholder 3">
            <a:extLst>
              <a:ext uri="{FF2B5EF4-FFF2-40B4-BE49-F238E27FC236}">
                <a16:creationId xmlns:a16="http://schemas.microsoft.com/office/drawing/2014/main" xmlns="" id="{6C57CD9F-56C4-4111-A831-C8CC6171A474}"/>
              </a:ext>
            </a:extLst>
          </p:cNvPr>
          <p:cNvSpPr>
            <a:spLocks noGrp="1"/>
          </p:cNvSpPr>
          <p:nvPr>
            <p:ph sz="quarter" idx="2"/>
          </p:nvPr>
        </p:nvSpPr>
        <p:spPr>
          <a:xfrm>
            <a:off x="4648200" y="1600200"/>
            <a:ext cx="4038600" cy="21891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5" name="Content Placeholder 4">
            <a:extLst>
              <a:ext uri="{FF2B5EF4-FFF2-40B4-BE49-F238E27FC236}">
                <a16:creationId xmlns:a16="http://schemas.microsoft.com/office/drawing/2014/main" xmlns="" id="{4D2D5532-04EF-443B-9DE3-F5DCADCA7F5E}"/>
              </a:ext>
            </a:extLst>
          </p:cNvPr>
          <p:cNvSpPr>
            <a:spLocks noGrp="1"/>
          </p:cNvSpPr>
          <p:nvPr>
            <p:ph sz="quarter" idx="3"/>
          </p:nvPr>
        </p:nvSpPr>
        <p:spPr>
          <a:xfrm>
            <a:off x="4648200" y="3941763"/>
            <a:ext cx="4038600" cy="21891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6" name="Rectangle 40">
            <a:extLst>
              <a:ext uri="{FF2B5EF4-FFF2-40B4-BE49-F238E27FC236}">
                <a16:creationId xmlns:a16="http://schemas.microsoft.com/office/drawing/2014/main" xmlns="" id="{D205C665-8696-4F31-B7B2-47953509CB71}"/>
              </a:ext>
            </a:extLst>
          </p:cNvPr>
          <p:cNvSpPr>
            <a:spLocks noGrp="1" noChangeArrowheads="1"/>
          </p:cNvSpPr>
          <p:nvPr>
            <p:ph type="dt" sz="half" idx="10"/>
          </p:nvPr>
        </p:nvSpPr>
        <p:spPr>
          <a:ln/>
        </p:spPr>
        <p:txBody>
          <a:bodyPr/>
          <a:lstStyle>
            <a:lvl1pPr>
              <a:defRPr/>
            </a:lvl1pPr>
          </a:lstStyle>
          <a:p>
            <a:pPr>
              <a:defRPr/>
            </a:pPr>
            <a:endParaRPr lang="nl-NL" altLang="nl-NL"/>
          </a:p>
        </p:txBody>
      </p:sp>
      <p:sp>
        <p:nvSpPr>
          <p:cNvPr id="7" name="Rectangle 41">
            <a:extLst>
              <a:ext uri="{FF2B5EF4-FFF2-40B4-BE49-F238E27FC236}">
                <a16:creationId xmlns:a16="http://schemas.microsoft.com/office/drawing/2014/main" xmlns="" id="{F025F03C-01F5-4588-A9D6-629D1353C5ED}"/>
              </a:ext>
            </a:extLst>
          </p:cNvPr>
          <p:cNvSpPr>
            <a:spLocks noGrp="1" noChangeArrowheads="1"/>
          </p:cNvSpPr>
          <p:nvPr>
            <p:ph type="ftr" sz="quarter" idx="11"/>
          </p:nvPr>
        </p:nvSpPr>
        <p:spPr>
          <a:ln/>
        </p:spPr>
        <p:txBody>
          <a:bodyPr/>
          <a:lstStyle>
            <a:lvl1pPr>
              <a:defRPr/>
            </a:lvl1pPr>
          </a:lstStyle>
          <a:p>
            <a:pPr>
              <a:defRPr/>
            </a:pPr>
            <a:endParaRPr lang="nl-NL" altLang="nl-NL"/>
          </a:p>
        </p:txBody>
      </p:sp>
      <p:sp>
        <p:nvSpPr>
          <p:cNvPr id="8" name="Rectangle 42">
            <a:extLst>
              <a:ext uri="{FF2B5EF4-FFF2-40B4-BE49-F238E27FC236}">
                <a16:creationId xmlns:a16="http://schemas.microsoft.com/office/drawing/2014/main" xmlns="" id="{75B2AD51-4097-4795-83BC-0E70335D7E2B}"/>
              </a:ext>
            </a:extLst>
          </p:cNvPr>
          <p:cNvSpPr>
            <a:spLocks noGrp="1" noChangeArrowheads="1"/>
          </p:cNvSpPr>
          <p:nvPr>
            <p:ph type="sldNum" sz="quarter" idx="12"/>
          </p:nvPr>
        </p:nvSpPr>
        <p:spPr>
          <a:ln/>
        </p:spPr>
        <p:txBody>
          <a:bodyPr/>
          <a:lstStyle>
            <a:lvl1pPr>
              <a:defRPr/>
            </a:lvl1pPr>
          </a:lstStyle>
          <a:p>
            <a:pPr>
              <a:defRPr/>
            </a:pPr>
            <a:fld id="{FA670C6A-0D5E-4564-A7AE-D941EF294BD8}" type="slidenum">
              <a:rPr lang="nl-NL" altLang="nl-NL"/>
              <a:pPr>
                <a:defRPr/>
              </a:pPr>
              <a:t>‹#›</a:t>
            </a:fld>
            <a:endParaRPr lang="nl-NL" altLang="nl-NL"/>
          </a:p>
        </p:txBody>
      </p:sp>
    </p:spTree>
    <p:extLst>
      <p:ext uri="{BB962C8B-B14F-4D97-AF65-F5344CB8AC3E}">
        <p14:creationId xmlns:p14="http://schemas.microsoft.com/office/powerpoint/2010/main" val="23350882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9D622D4-4C7D-40F7-A92C-53A1C752B9C5}"/>
              </a:ext>
            </a:extLst>
          </p:cNvPr>
          <p:cNvSpPr>
            <a:spLocks noGrp="1"/>
          </p:cNvSpPr>
          <p:nvPr>
            <p:ph type="title"/>
          </p:nvPr>
        </p:nvSpPr>
        <p:spPr>
          <a:xfrm>
            <a:off x="457200" y="277813"/>
            <a:ext cx="8229600" cy="1139825"/>
          </a:xfrm>
        </p:spPr>
        <p:txBody>
          <a:bodyPr/>
          <a:lstStyle/>
          <a:p>
            <a:r>
              <a:rPr lang="en-US"/>
              <a:t>Click to edit Master title style</a:t>
            </a:r>
            <a:endParaRPr lang="nl-NL"/>
          </a:p>
        </p:txBody>
      </p:sp>
      <p:sp>
        <p:nvSpPr>
          <p:cNvPr id="3" name="SmartArt Placeholder 2">
            <a:extLst>
              <a:ext uri="{FF2B5EF4-FFF2-40B4-BE49-F238E27FC236}">
                <a16:creationId xmlns:a16="http://schemas.microsoft.com/office/drawing/2014/main" xmlns="" id="{3C9BF3BE-2AE5-4A34-AF7B-5ADE964A836F}"/>
              </a:ext>
            </a:extLst>
          </p:cNvPr>
          <p:cNvSpPr>
            <a:spLocks noGrp="1"/>
          </p:cNvSpPr>
          <p:nvPr>
            <p:ph type="dgm" idx="1"/>
          </p:nvPr>
        </p:nvSpPr>
        <p:spPr>
          <a:xfrm>
            <a:off x="457200" y="1600200"/>
            <a:ext cx="8229600" cy="4530725"/>
          </a:xfrm>
        </p:spPr>
        <p:txBody>
          <a:bodyPr/>
          <a:lstStyle/>
          <a:p>
            <a:pPr lvl="0"/>
            <a:endParaRPr lang="nl-NL" noProof="0"/>
          </a:p>
        </p:txBody>
      </p:sp>
      <p:sp>
        <p:nvSpPr>
          <p:cNvPr id="4" name="Rectangle 40">
            <a:extLst>
              <a:ext uri="{FF2B5EF4-FFF2-40B4-BE49-F238E27FC236}">
                <a16:creationId xmlns:a16="http://schemas.microsoft.com/office/drawing/2014/main" xmlns="" id="{D205C665-8696-4F31-B7B2-47953509CB71}"/>
              </a:ext>
            </a:extLst>
          </p:cNvPr>
          <p:cNvSpPr>
            <a:spLocks noGrp="1" noChangeArrowheads="1"/>
          </p:cNvSpPr>
          <p:nvPr>
            <p:ph type="dt" sz="half" idx="10"/>
          </p:nvPr>
        </p:nvSpPr>
        <p:spPr>
          <a:ln/>
        </p:spPr>
        <p:txBody>
          <a:bodyPr/>
          <a:lstStyle>
            <a:lvl1pPr>
              <a:defRPr/>
            </a:lvl1pPr>
          </a:lstStyle>
          <a:p>
            <a:pPr>
              <a:defRPr/>
            </a:pPr>
            <a:endParaRPr lang="nl-NL" altLang="nl-NL"/>
          </a:p>
        </p:txBody>
      </p:sp>
      <p:sp>
        <p:nvSpPr>
          <p:cNvPr id="5" name="Rectangle 41">
            <a:extLst>
              <a:ext uri="{FF2B5EF4-FFF2-40B4-BE49-F238E27FC236}">
                <a16:creationId xmlns:a16="http://schemas.microsoft.com/office/drawing/2014/main" xmlns="" id="{F025F03C-01F5-4588-A9D6-629D1353C5ED}"/>
              </a:ext>
            </a:extLst>
          </p:cNvPr>
          <p:cNvSpPr>
            <a:spLocks noGrp="1" noChangeArrowheads="1"/>
          </p:cNvSpPr>
          <p:nvPr>
            <p:ph type="ftr" sz="quarter" idx="11"/>
          </p:nvPr>
        </p:nvSpPr>
        <p:spPr>
          <a:ln/>
        </p:spPr>
        <p:txBody>
          <a:bodyPr/>
          <a:lstStyle>
            <a:lvl1pPr>
              <a:defRPr/>
            </a:lvl1pPr>
          </a:lstStyle>
          <a:p>
            <a:pPr>
              <a:defRPr/>
            </a:pPr>
            <a:endParaRPr lang="nl-NL" altLang="nl-NL"/>
          </a:p>
        </p:txBody>
      </p:sp>
      <p:sp>
        <p:nvSpPr>
          <p:cNvPr id="6" name="Rectangle 42">
            <a:extLst>
              <a:ext uri="{FF2B5EF4-FFF2-40B4-BE49-F238E27FC236}">
                <a16:creationId xmlns:a16="http://schemas.microsoft.com/office/drawing/2014/main" xmlns="" id="{75B2AD51-4097-4795-83BC-0E70335D7E2B}"/>
              </a:ext>
            </a:extLst>
          </p:cNvPr>
          <p:cNvSpPr>
            <a:spLocks noGrp="1" noChangeArrowheads="1"/>
          </p:cNvSpPr>
          <p:nvPr>
            <p:ph type="sldNum" sz="quarter" idx="12"/>
          </p:nvPr>
        </p:nvSpPr>
        <p:spPr>
          <a:ln/>
        </p:spPr>
        <p:txBody>
          <a:bodyPr/>
          <a:lstStyle>
            <a:lvl1pPr>
              <a:defRPr/>
            </a:lvl1pPr>
          </a:lstStyle>
          <a:p>
            <a:pPr>
              <a:defRPr/>
            </a:pPr>
            <a:fld id="{00DE3062-3546-47FF-83C3-B501503B677C}" type="slidenum">
              <a:rPr lang="nl-NL" altLang="nl-NL"/>
              <a:pPr>
                <a:defRPr/>
              </a:pPr>
              <a:t>‹#›</a:t>
            </a:fld>
            <a:endParaRPr lang="nl-NL" altLang="nl-NL"/>
          </a:p>
        </p:txBody>
      </p:sp>
    </p:spTree>
    <p:extLst>
      <p:ext uri="{BB962C8B-B14F-4D97-AF65-F5344CB8AC3E}">
        <p14:creationId xmlns:p14="http://schemas.microsoft.com/office/powerpoint/2010/main" val="21250413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B882A96-64A5-440B-AE4F-9DEBF2609195}"/>
              </a:ext>
            </a:extLst>
          </p:cNvPr>
          <p:cNvSpPr>
            <a:spLocks noGrp="1"/>
          </p:cNvSpPr>
          <p:nvPr>
            <p:ph type="title"/>
          </p:nvPr>
        </p:nvSpPr>
        <p:spPr/>
        <p:txBody>
          <a:bodyPr/>
          <a:lstStyle/>
          <a:p>
            <a:r>
              <a:rPr lang="en-US"/>
              <a:t>Click to edit Master title style</a:t>
            </a:r>
            <a:endParaRPr lang="nl-NL"/>
          </a:p>
        </p:txBody>
      </p:sp>
      <p:sp>
        <p:nvSpPr>
          <p:cNvPr id="3" name="Content Placeholder 2">
            <a:extLst>
              <a:ext uri="{FF2B5EF4-FFF2-40B4-BE49-F238E27FC236}">
                <a16:creationId xmlns:a16="http://schemas.microsoft.com/office/drawing/2014/main" xmlns="" id="{E72DD497-CE55-431E-B7F4-4150E91F07B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Rectangle 40">
            <a:extLst>
              <a:ext uri="{FF2B5EF4-FFF2-40B4-BE49-F238E27FC236}">
                <a16:creationId xmlns:a16="http://schemas.microsoft.com/office/drawing/2014/main" xmlns="" id="{D205C665-8696-4F31-B7B2-47953509CB71}"/>
              </a:ext>
            </a:extLst>
          </p:cNvPr>
          <p:cNvSpPr>
            <a:spLocks noGrp="1" noChangeArrowheads="1"/>
          </p:cNvSpPr>
          <p:nvPr>
            <p:ph type="dt" sz="half" idx="10"/>
          </p:nvPr>
        </p:nvSpPr>
        <p:spPr>
          <a:ln/>
        </p:spPr>
        <p:txBody>
          <a:bodyPr/>
          <a:lstStyle>
            <a:lvl1pPr>
              <a:defRPr/>
            </a:lvl1pPr>
          </a:lstStyle>
          <a:p>
            <a:pPr>
              <a:defRPr/>
            </a:pPr>
            <a:endParaRPr lang="nl-NL" altLang="nl-NL"/>
          </a:p>
        </p:txBody>
      </p:sp>
      <p:sp>
        <p:nvSpPr>
          <p:cNvPr id="5" name="Rectangle 41">
            <a:extLst>
              <a:ext uri="{FF2B5EF4-FFF2-40B4-BE49-F238E27FC236}">
                <a16:creationId xmlns:a16="http://schemas.microsoft.com/office/drawing/2014/main" xmlns="" id="{F025F03C-01F5-4588-A9D6-629D1353C5ED}"/>
              </a:ext>
            </a:extLst>
          </p:cNvPr>
          <p:cNvSpPr>
            <a:spLocks noGrp="1" noChangeArrowheads="1"/>
          </p:cNvSpPr>
          <p:nvPr>
            <p:ph type="ftr" sz="quarter" idx="11"/>
          </p:nvPr>
        </p:nvSpPr>
        <p:spPr>
          <a:ln/>
        </p:spPr>
        <p:txBody>
          <a:bodyPr/>
          <a:lstStyle>
            <a:lvl1pPr>
              <a:defRPr/>
            </a:lvl1pPr>
          </a:lstStyle>
          <a:p>
            <a:pPr>
              <a:defRPr/>
            </a:pPr>
            <a:endParaRPr lang="nl-NL" altLang="nl-NL"/>
          </a:p>
        </p:txBody>
      </p:sp>
      <p:sp>
        <p:nvSpPr>
          <p:cNvPr id="6" name="Rectangle 42">
            <a:extLst>
              <a:ext uri="{FF2B5EF4-FFF2-40B4-BE49-F238E27FC236}">
                <a16:creationId xmlns:a16="http://schemas.microsoft.com/office/drawing/2014/main" xmlns="" id="{75B2AD51-4097-4795-83BC-0E70335D7E2B}"/>
              </a:ext>
            </a:extLst>
          </p:cNvPr>
          <p:cNvSpPr>
            <a:spLocks noGrp="1" noChangeArrowheads="1"/>
          </p:cNvSpPr>
          <p:nvPr>
            <p:ph type="sldNum" sz="quarter" idx="12"/>
          </p:nvPr>
        </p:nvSpPr>
        <p:spPr>
          <a:ln/>
        </p:spPr>
        <p:txBody>
          <a:bodyPr/>
          <a:lstStyle>
            <a:lvl1pPr>
              <a:defRPr/>
            </a:lvl1pPr>
          </a:lstStyle>
          <a:p>
            <a:pPr>
              <a:defRPr/>
            </a:pPr>
            <a:fld id="{1F760D4B-ACCA-4EAC-96AD-82F82B0D33EF}" type="slidenum">
              <a:rPr lang="nl-NL" altLang="nl-NL"/>
              <a:pPr>
                <a:defRPr/>
              </a:pPr>
              <a:t>‹#›</a:t>
            </a:fld>
            <a:endParaRPr lang="nl-NL" altLang="nl-NL"/>
          </a:p>
        </p:txBody>
      </p:sp>
    </p:spTree>
    <p:extLst>
      <p:ext uri="{BB962C8B-B14F-4D97-AF65-F5344CB8AC3E}">
        <p14:creationId xmlns:p14="http://schemas.microsoft.com/office/powerpoint/2010/main" val="22561935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397CD84-94D7-418F-B883-2D321E98239C}"/>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nl-NL"/>
          </a:p>
        </p:txBody>
      </p:sp>
      <p:sp>
        <p:nvSpPr>
          <p:cNvPr id="3" name="Text Placeholder 2">
            <a:extLst>
              <a:ext uri="{FF2B5EF4-FFF2-40B4-BE49-F238E27FC236}">
                <a16:creationId xmlns:a16="http://schemas.microsoft.com/office/drawing/2014/main" xmlns="" id="{AA6019EA-9AA5-4FEB-84DE-A97A1B5A43D1}"/>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4" name="Rectangle 40">
            <a:extLst>
              <a:ext uri="{FF2B5EF4-FFF2-40B4-BE49-F238E27FC236}">
                <a16:creationId xmlns:a16="http://schemas.microsoft.com/office/drawing/2014/main" xmlns="" id="{D205C665-8696-4F31-B7B2-47953509CB71}"/>
              </a:ext>
            </a:extLst>
          </p:cNvPr>
          <p:cNvSpPr>
            <a:spLocks noGrp="1" noChangeArrowheads="1"/>
          </p:cNvSpPr>
          <p:nvPr>
            <p:ph type="dt" sz="half" idx="10"/>
          </p:nvPr>
        </p:nvSpPr>
        <p:spPr>
          <a:ln/>
        </p:spPr>
        <p:txBody>
          <a:bodyPr/>
          <a:lstStyle>
            <a:lvl1pPr>
              <a:defRPr/>
            </a:lvl1pPr>
          </a:lstStyle>
          <a:p>
            <a:pPr>
              <a:defRPr/>
            </a:pPr>
            <a:endParaRPr lang="nl-NL" altLang="nl-NL"/>
          </a:p>
        </p:txBody>
      </p:sp>
      <p:sp>
        <p:nvSpPr>
          <p:cNvPr id="5" name="Rectangle 41">
            <a:extLst>
              <a:ext uri="{FF2B5EF4-FFF2-40B4-BE49-F238E27FC236}">
                <a16:creationId xmlns:a16="http://schemas.microsoft.com/office/drawing/2014/main" xmlns="" id="{F025F03C-01F5-4588-A9D6-629D1353C5ED}"/>
              </a:ext>
            </a:extLst>
          </p:cNvPr>
          <p:cNvSpPr>
            <a:spLocks noGrp="1" noChangeArrowheads="1"/>
          </p:cNvSpPr>
          <p:nvPr>
            <p:ph type="ftr" sz="quarter" idx="11"/>
          </p:nvPr>
        </p:nvSpPr>
        <p:spPr>
          <a:ln/>
        </p:spPr>
        <p:txBody>
          <a:bodyPr/>
          <a:lstStyle>
            <a:lvl1pPr>
              <a:defRPr/>
            </a:lvl1pPr>
          </a:lstStyle>
          <a:p>
            <a:pPr>
              <a:defRPr/>
            </a:pPr>
            <a:endParaRPr lang="nl-NL" altLang="nl-NL"/>
          </a:p>
        </p:txBody>
      </p:sp>
      <p:sp>
        <p:nvSpPr>
          <p:cNvPr id="6" name="Rectangle 42">
            <a:extLst>
              <a:ext uri="{FF2B5EF4-FFF2-40B4-BE49-F238E27FC236}">
                <a16:creationId xmlns:a16="http://schemas.microsoft.com/office/drawing/2014/main" xmlns="" id="{75B2AD51-4097-4795-83BC-0E70335D7E2B}"/>
              </a:ext>
            </a:extLst>
          </p:cNvPr>
          <p:cNvSpPr>
            <a:spLocks noGrp="1" noChangeArrowheads="1"/>
          </p:cNvSpPr>
          <p:nvPr>
            <p:ph type="sldNum" sz="quarter" idx="12"/>
          </p:nvPr>
        </p:nvSpPr>
        <p:spPr>
          <a:ln/>
        </p:spPr>
        <p:txBody>
          <a:bodyPr/>
          <a:lstStyle>
            <a:lvl1pPr>
              <a:defRPr/>
            </a:lvl1pPr>
          </a:lstStyle>
          <a:p>
            <a:pPr>
              <a:defRPr/>
            </a:pPr>
            <a:fld id="{7AA45769-7A05-4CCF-8262-5411EB300EF8}" type="slidenum">
              <a:rPr lang="nl-NL" altLang="nl-NL"/>
              <a:pPr>
                <a:defRPr/>
              </a:pPr>
              <a:t>‹#›</a:t>
            </a:fld>
            <a:endParaRPr lang="nl-NL" altLang="nl-NL"/>
          </a:p>
        </p:txBody>
      </p:sp>
    </p:spTree>
    <p:extLst>
      <p:ext uri="{BB962C8B-B14F-4D97-AF65-F5344CB8AC3E}">
        <p14:creationId xmlns:p14="http://schemas.microsoft.com/office/powerpoint/2010/main" val="5722799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AAB58F8-86BC-48B3-A306-BB4F0021C4F5}"/>
              </a:ext>
            </a:extLst>
          </p:cNvPr>
          <p:cNvSpPr>
            <a:spLocks noGrp="1"/>
          </p:cNvSpPr>
          <p:nvPr>
            <p:ph type="title"/>
          </p:nvPr>
        </p:nvSpPr>
        <p:spPr/>
        <p:txBody>
          <a:bodyPr/>
          <a:lstStyle/>
          <a:p>
            <a:r>
              <a:rPr lang="en-US"/>
              <a:t>Click to edit Master title style</a:t>
            </a:r>
            <a:endParaRPr lang="nl-NL"/>
          </a:p>
        </p:txBody>
      </p:sp>
      <p:sp>
        <p:nvSpPr>
          <p:cNvPr id="3" name="Content Placeholder 2">
            <a:extLst>
              <a:ext uri="{FF2B5EF4-FFF2-40B4-BE49-F238E27FC236}">
                <a16:creationId xmlns:a16="http://schemas.microsoft.com/office/drawing/2014/main" xmlns="" id="{E8016DE3-0EFE-4342-A1D4-772F1761FA4B}"/>
              </a:ext>
            </a:extLst>
          </p:cNvPr>
          <p:cNvSpPr>
            <a:spLocks noGrp="1"/>
          </p:cNvSpPr>
          <p:nvPr>
            <p:ph sz="half" idx="1"/>
          </p:nvPr>
        </p:nvSpPr>
        <p:spPr>
          <a:xfrm>
            <a:off x="457200" y="1600200"/>
            <a:ext cx="4038600" cy="45307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Content Placeholder 3">
            <a:extLst>
              <a:ext uri="{FF2B5EF4-FFF2-40B4-BE49-F238E27FC236}">
                <a16:creationId xmlns:a16="http://schemas.microsoft.com/office/drawing/2014/main" xmlns="" id="{199008E1-587C-40E1-864E-2D175AB30D1C}"/>
              </a:ext>
            </a:extLst>
          </p:cNvPr>
          <p:cNvSpPr>
            <a:spLocks noGrp="1"/>
          </p:cNvSpPr>
          <p:nvPr>
            <p:ph sz="half" idx="2"/>
          </p:nvPr>
        </p:nvSpPr>
        <p:spPr>
          <a:xfrm>
            <a:off x="4648200" y="1600200"/>
            <a:ext cx="4038600" cy="45307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5" name="Rectangle 40">
            <a:extLst>
              <a:ext uri="{FF2B5EF4-FFF2-40B4-BE49-F238E27FC236}">
                <a16:creationId xmlns:a16="http://schemas.microsoft.com/office/drawing/2014/main" xmlns="" id="{D205C665-8696-4F31-B7B2-47953509CB71}"/>
              </a:ext>
            </a:extLst>
          </p:cNvPr>
          <p:cNvSpPr>
            <a:spLocks noGrp="1" noChangeArrowheads="1"/>
          </p:cNvSpPr>
          <p:nvPr>
            <p:ph type="dt" sz="half" idx="10"/>
          </p:nvPr>
        </p:nvSpPr>
        <p:spPr>
          <a:ln/>
        </p:spPr>
        <p:txBody>
          <a:bodyPr/>
          <a:lstStyle>
            <a:lvl1pPr>
              <a:defRPr/>
            </a:lvl1pPr>
          </a:lstStyle>
          <a:p>
            <a:pPr>
              <a:defRPr/>
            </a:pPr>
            <a:endParaRPr lang="nl-NL" altLang="nl-NL"/>
          </a:p>
        </p:txBody>
      </p:sp>
      <p:sp>
        <p:nvSpPr>
          <p:cNvPr id="6" name="Rectangle 41">
            <a:extLst>
              <a:ext uri="{FF2B5EF4-FFF2-40B4-BE49-F238E27FC236}">
                <a16:creationId xmlns:a16="http://schemas.microsoft.com/office/drawing/2014/main" xmlns="" id="{F025F03C-01F5-4588-A9D6-629D1353C5ED}"/>
              </a:ext>
            </a:extLst>
          </p:cNvPr>
          <p:cNvSpPr>
            <a:spLocks noGrp="1" noChangeArrowheads="1"/>
          </p:cNvSpPr>
          <p:nvPr>
            <p:ph type="ftr" sz="quarter" idx="11"/>
          </p:nvPr>
        </p:nvSpPr>
        <p:spPr>
          <a:ln/>
        </p:spPr>
        <p:txBody>
          <a:bodyPr/>
          <a:lstStyle>
            <a:lvl1pPr>
              <a:defRPr/>
            </a:lvl1pPr>
          </a:lstStyle>
          <a:p>
            <a:pPr>
              <a:defRPr/>
            </a:pPr>
            <a:endParaRPr lang="nl-NL" altLang="nl-NL"/>
          </a:p>
        </p:txBody>
      </p:sp>
      <p:sp>
        <p:nvSpPr>
          <p:cNvPr id="7" name="Rectangle 42">
            <a:extLst>
              <a:ext uri="{FF2B5EF4-FFF2-40B4-BE49-F238E27FC236}">
                <a16:creationId xmlns:a16="http://schemas.microsoft.com/office/drawing/2014/main" xmlns="" id="{75B2AD51-4097-4795-83BC-0E70335D7E2B}"/>
              </a:ext>
            </a:extLst>
          </p:cNvPr>
          <p:cNvSpPr>
            <a:spLocks noGrp="1" noChangeArrowheads="1"/>
          </p:cNvSpPr>
          <p:nvPr>
            <p:ph type="sldNum" sz="quarter" idx="12"/>
          </p:nvPr>
        </p:nvSpPr>
        <p:spPr>
          <a:ln/>
        </p:spPr>
        <p:txBody>
          <a:bodyPr/>
          <a:lstStyle>
            <a:lvl1pPr>
              <a:defRPr/>
            </a:lvl1pPr>
          </a:lstStyle>
          <a:p>
            <a:pPr>
              <a:defRPr/>
            </a:pPr>
            <a:fld id="{4B28A89C-A927-491B-A632-773835A8A570}" type="slidenum">
              <a:rPr lang="nl-NL" altLang="nl-NL"/>
              <a:pPr>
                <a:defRPr/>
              </a:pPr>
              <a:t>‹#›</a:t>
            </a:fld>
            <a:endParaRPr lang="nl-NL" altLang="nl-NL"/>
          </a:p>
        </p:txBody>
      </p:sp>
    </p:spTree>
    <p:extLst>
      <p:ext uri="{BB962C8B-B14F-4D97-AF65-F5344CB8AC3E}">
        <p14:creationId xmlns:p14="http://schemas.microsoft.com/office/powerpoint/2010/main" val="16400579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E66CCCF-A626-401D-844C-196DAE1295D4}"/>
              </a:ext>
            </a:extLst>
          </p:cNvPr>
          <p:cNvSpPr>
            <a:spLocks noGrp="1"/>
          </p:cNvSpPr>
          <p:nvPr>
            <p:ph type="title"/>
          </p:nvPr>
        </p:nvSpPr>
        <p:spPr>
          <a:xfrm>
            <a:off x="630238" y="365125"/>
            <a:ext cx="7886700" cy="1325563"/>
          </a:xfrm>
        </p:spPr>
        <p:txBody>
          <a:bodyPr/>
          <a:lstStyle/>
          <a:p>
            <a:r>
              <a:rPr lang="en-US"/>
              <a:t>Click to edit Master title style</a:t>
            </a:r>
            <a:endParaRPr lang="nl-NL"/>
          </a:p>
        </p:txBody>
      </p:sp>
      <p:sp>
        <p:nvSpPr>
          <p:cNvPr id="3" name="Text Placeholder 2">
            <a:extLst>
              <a:ext uri="{FF2B5EF4-FFF2-40B4-BE49-F238E27FC236}">
                <a16:creationId xmlns:a16="http://schemas.microsoft.com/office/drawing/2014/main" xmlns="" id="{17DBB105-E082-4166-B581-C1DDA7586383}"/>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xmlns="" id="{1BC9FDF4-833A-403A-8AF2-515988804522}"/>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5" name="Text Placeholder 4">
            <a:extLst>
              <a:ext uri="{FF2B5EF4-FFF2-40B4-BE49-F238E27FC236}">
                <a16:creationId xmlns:a16="http://schemas.microsoft.com/office/drawing/2014/main" xmlns="" id="{7E93FDFC-0914-4A29-B8A5-CC3B7B2FFA8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xmlns="" id="{C59B68FD-61AC-4413-A04F-1A77BD2F1ACF}"/>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7" name="Rectangle 40">
            <a:extLst>
              <a:ext uri="{FF2B5EF4-FFF2-40B4-BE49-F238E27FC236}">
                <a16:creationId xmlns:a16="http://schemas.microsoft.com/office/drawing/2014/main" xmlns="" id="{D205C665-8696-4F31-B7B2-47953509CB71}"/>
              </a:ext>
            </a:extLst>
          </p:cNvPr>
          <p:cNvSpPr>
            <a:spLocks noGrp="1" noChangeArrowheads="1"/>
          </p:cNvSpPr>
          <p:nvPr>
            <p:ph type="dt" sz="half" idx="10"/>
          </p:nvPr>
        </p:nvSpPr>
        <p:spPr>
          <a:ln/>
        </p:spPr>
        <p:txBody>
          <a:bodyPr/>
          <a:lstStyle>
            <a:lvl1pPr>
              <a:defRPr/>
            </a:lvl1pPr>
          </a:lstStyle>
          <a:p>
            <a:pPr>
              <a:defRPr/>
            </a:pPr>
            <a:endParaRPr lang="nl-NL" altLang="nl-NL"/>
          </a:p>
        </p:txBody>
      </p:sp>
      <p:sp>
        <p:nvSpPr>
          <p:cNvPr id="8" name="Rectangle 41">
            <a:extLst>
              <a:ext uri="{FF2B5EF4-FFF2-40B4-BE49-F238E27FC236}">
                <a16:creationId xmlns:a16="http://schemas.microsoft.com/office/drawing/2014/main" xmlns="" id="{F025F03C-01F5-4588-A9D6-629D1353C5ED}"/>
              </a:ext>
            </a:extLst>
          </p:cNvPr>
          <p:cNvSpPr>
            <a:spLocks noGrp="1" noChangeArrowheads="1"/>
          </p:cNvSpPr>
          <p:nvPr>
            <p:ph type="ftr" sz="quarter" idx="11"/>
          </p:nvPr>
        </p:nvSpPr>
        <p:spPr>
          <a:ln/>
        </p:spPr>
        <p:txBody>
          <a:bodyPr/>
          <a:lstStyle>
            <a:lvl1pPr>
              <a:defRPr/>
            </a:lvl1pPr>
          </a:lstStyle>
          <a:p>
            <a:pPr>
              <a:defRPr/>
            </a:pPr>
            <a:endParaRPr lang="nl-NL" altLang="nl-NL"/>
          </a:p>
        </p:txBody>
      </p:sp>
      <p:sp>
        <p:nvSpPr>
          <p:cNvPr id="9" name="Rectangle 42">
            <a:extLst>
              <a:ext uri="{FF2B5EF4-FFF2-40B4-BE49-F238E27FC236}">
                <a16:creationId xmlns:a16="http://schemas.microsoft.com/office/drawing/2014/main" xmlns="" id="{75B2AD51-4097-4795-83BC-0E70335D7E2B}"/>
              </a:ext>
            </a:extLst>
          </p:cNvPr>
          <p:cNvSpPr>
            <a:spLocks noGrp="1" noChangeArrowheads="1"/>
          </p:cNvSpPr>
          <p:nvPr>
            <p:ph type="sldNum" sz="quarter" idx="12"/>
          </p:nvPr>
        </p:nvSpPr>
        <p:spPr>
          <a:ln/>
        </p:spPr>
        <p:txBody>
          <a:bodyPr/>
          <a:lstStyle>
            <a:lvl1pPr>
              <a:defRPr/>
            </a:lvl1pPr>
          </a:lstStyle>
          <a:p>
            <a:pPr>
              <a:defRPr/>
            </a:pPr>
            <a:fld id="{16CFF522-0136-4116-B219-3FB97C7FEC6E}" type="slidenum">
              <a:rPr lang="nl-NL" altLang="nl-NL"/>
              <a:pPr>
                <a:defRPr/>
              </a:pPr>
              <a:t>‹#›</a:t>
            </a:fld>
            <a:endParaRPr lang="nl-NL" altLang="nl-NL"/>
          </a:p>
        </p:txBody>
      </p:sp>
    </p:spTree>
    <p:extLst>
      <p:ext uri="{BB962C8B-B14F-4D97-AF65-F5344CB8AC3E}">
        <p14:creationId xmlns:p14="http://schemas.microsoft.com/office/powerpoint/2010/main" val="39178361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F1ECA28-6C4C-48D8-8C76-BE9A8FC79A30}"/>
              </a:ext>
            </a:extLst>
          </p:cNvPr>
          <p:cNvSpPr>
            <a:spLocks noGrp="1"/>
          </p:cNvSpPr>
          <p:nvPr>
            <p:ph type="title"/>
          </p:nvPr>
        </p:nvSpPr>
        <p:spPr/>
        <p:txBody>
          <a:bodyPr/>
          <a:lstStyle/>
          <a:p>
            <a:r>
              <a:rPr lang="en-US"/>
              <a:t>Click to edit Master title style</a:t>
            </a:r>
            <a:endParaRPr lang="nl-NL"/>
          </a:p>
        </p:txBody>
      </p:sp>
      <p:sp>
        <p:nvSpPr>
          <p:cNvPr id="3" name="Rectangle 40">
            <a:extLst>
              <a:ext uri="{FF2B5EF4-FFF2-40B4-BE49-F238E27FC236}">
                <a16:creationId xmlns:a16="http://schemas.microsoft.com/office/drawing/2014/main" xmlns="" id="{D205C665-8696-4F31-B7B2-47953509CB71}"/>
              </a:ext>
            </a:extLst>
          </p:cNvPr>
          <p:cNvSpPr>
            <a:spLocks noGrp="1" noChangeArrowheads="1"/>
          </p:cNvSpPr>
          <p:nvPr>
            <p:ph type="dt" sz="half" idx="10"/>
          </p:nvPr>
        </p:nvSpPr>
        <p:spPr>
          <a:ln/>
        </p:spPr>
        <p:txBody>
          <a:bodyPr/>
          <a:lstStyle>
            <a:lvl1pPr>
              <a:defRPr/>
            </a:lvl1pPr>
          </a:lstStyle>
          <a:p>
            <a:pPr>
              <a:defRPr/>
            </a:pPr>
            <a:endParaRPr lang="nl-NL" altLang="nl-NL"/>
          </a:p>
        </p:txBody>
      </p:sp>
      <p:sp>
        <p:nvSpPr>
          <p:cNvPr id="4" name="Rectangle 41">
            <a:extLst>
              <a:ext uri="{FF2B5EF4-FFF2-40B4-BE49-F238E27FC236}">
                <a16:creationId xmlns:a16="http://schemas.microsoft.com/office/drawing/2014/main" xmlns="" id="{F025F03C-01F5-4588-A9D6-629D1353C5ED}"/>
              </a:ext>
            </a:extLst>
          </p:cNvPr>
          <p:cNvSpPr>
            <a:spLocks noGrp="1" noChangeArrowheads="1"/>
          </p:cNvSpPr>
          <p:nvPr>
            <p:ph type="ftr" sz="quarter" idx="11"/>
          </p:nvPr>
        </p:nvSpPr>
        <p:spPr>
          <a:ln/>
        </p:spPr>
        <p:txBody>
          <a:bodyPr/>
          <a:lstStyle>
            <a:lvl1pPr>
              <a:defRPr/>
            </a:lvl1pPr>
          </a:lstStyle>
          <a:p>
            <a:pPr>
              <a:defRPr/>
            </a:pPr>
            <a:endParaRPr lang="nl-NL" altLang="nl-NL"/>
          </a:p>
        </p:txBody>
      </p:sp>
      <p:sp>
        <p:nvSpPr>
          <p:cNvPr id="5" name="Rectangle 42">
            <a:extLst>
              <a:ext uri="{FF2B5EF4-FFF2-40B4-BE49-F238E27FC236}">
                <a16:creationId xmlns:a16="http://schemas.microsoft.com/office/drawing/2014/main" xmlns="" id="{75B2AD51-4097-4795-83BC-0E70335D7E2B}"/>
              </a:ext>
            </a:extLst>
          </p:cNvPr>
          <p:cNvSpPr>
            <a:spLocks noGrp="1" noChangeArrowheads="1"/>
          </p:cNvSpPr>
          <p:nvPr>
            <p:ph type="sldNum" sz="quarter" idx="12"/>
          </p:nvPr>
        </p:nvSpPr>
        <p:spPr>
          <a:ln/>
        </p:spPr>
        <p:txBody>
          <a:bodyPr/>
          <a:lstStyle>
            <a:lvl1pPr>
              <a:defRPr/>
            </a:lvl1pPr>
          </a:lstStyle>
          <a:p>
            <a:pPr>
              <a:defRPr/>
            </a:pPr>
            <a:fld id="{F43D3B92-A0BF-4F37-B163-C8CEA9F376D8}" type="slidenum">
              <a:rPr lang="nl-NL" altLang="nl-NL"/>
              <a:pPr>
                <a:defRPr/>
              </a:pPr>
              <a:t>‹#›</a:t>
            </a:fld>
            <a:endParaRPr lang="nl-NL" altLang="nl-NL"/>
          </a:p>
        </p:txBody>
      </p:sp>
    </p:spTree>
    <p:extLst>
      <p:ext uri="{BB962C8B-B14F-4D97-AF65-F5344CB8AC3E}">
        <p14:creationId xmlns:p14="http://schemas.microsoft.com/office/powerpoint/2010/main" val="27796308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0">
            <a:extLst>
              <a:ext uri="{FF2B5EF4-FFF2-40B4-BE49-F238E27FC236}">
                <a16:creationId xmlns:a16="http://schemas.microsoft.com/office/drawing/2014/main" xmlns="" id="{D205C665-8696-4F31-B7B2-47953509CB71}"/>
              </a:ext>
            </a:extLst>
          </p:cNvPr>
          <p:cNvSpPr>
            <a:spLocks noGrp="1" noChangeArrowheads="1"/>
          </p:cNvSpPr>
          <p:nvPr>
            <p:ph type="dt" sz="half" idx="10"/>
          </p:nvPr>
        </p:nvSpPr>
        <p:spPr>
          <a:ln/>
        </p:spPr>
        <p:txBody>
          <a:bodyPr/>
          <a:lstStyle>
            <a:lvl1pPr>
              <a:defRPr/>
            </a:lvl1pPr>
          </a:lstStyle>
          <a:p>
            <a:pPr>
              <a:defRPr/>
            </a:pPr>
            <a:endParaRPr lang="nl-NL" altLang="nl-NL"/>
          </a:p>
        </p:txBody>
      </p:sp>
      <p:sp>
        <p:nvSpPr>
          <p:cNvPr id="3" name="Rectangle 41">
            <a:extLst>
              <a:ext uri="{FF2B5EF4-FFF2-40B4-BE49-F238E27FC236}">
                <a16:creationId xmlns:a16="http://schemas.microsoft.com/office/drawing/2014/main" xmlns="" id="{F025F03C-01F5-4588-A9D6-629D1353C5ED}"/>
              </a:ext>
            </a:extLst>
          </p:cNvPr>
          <p:cNvSpPr>
            <a:spLocks noGrp="1" noChangeArrowheads="1"/>
          </p:cNvSpPr>
          <p:nvPr>
            <p:ph type="ftr" sz="quarter" idx="11"/>
          </p:nvPr>
        </p:nvSpPr>
        <p:spPr>
          <a:ln/>
        </p:spPr>
        <p:txBody>
          <a:bodyPr/>
          <a:lstStyle>
            <a:lvl1pPr>
              <a:defRPr/>
            </a:lvl1pPr>
          </a:lstStyle>
          <a:p>
            <a:pPr>
              <a:defRPr/>
            </a:pPr>
            <a:endParaRPr lang="nl-NL" altLang="nl-NL"/>
          </a:p>
        </p:txBody>
      </p:sp>
      <p:sp>
        <p:nvSpPr>
          <p:cNvPr id="4" name="Rectangle 42">
            <a:extLst>
              <a:ext uri="{FF2B5EF4-FFF2-40B4-BE49-F238E27FC236}">
                <a16:creationId xmlns:a16="http://schemas.microsoft.com/office/drawing/2014/main" xmlns="" id="{75B2AD51-4097-4795-83BC-0E70335D7E2B}"/>
              </a:ext>
            </a:extLst>
          </p:cNvPr>
          <p:cNvSpPr>
            <a:spLocks noGrp="1" noChangeArrowheads="1"/>
          </p:cNvSpPr>
          <p:nvPr>
            <p:ph type="sldNum" sz="quarter" idx="12"/>
          </p:nvPr>
        </p:nvSpPr>
        <p:spPr>
          <a:ln/>
        </p:spPr>
        <p:txBody>
          <a:bodyPr/>
          <a:lstStyle>
            <a:lvl1pPr>
              <a:defRPr/>
            </a:lvl1pPr>
          </a:lstStyle>
          <a:p>
            <a:pPr>
              <a:defRPr/>
            </a:pPr>
            <a:fld id="{EFD3DFCC-E4E5-4B07-BD2D-CB29707E4026}" type="slidenum">
              <a:rPr lang="nl-NL" altLang="nl-NL"/>
              <a:pPr>
                <a:defRPr/>
              </a:pPr>
              <a:t>‹#›</a:t>
            </a:fld>
            <a:endParaRPr lang="nl-NL" altLang="nl-NL"/>
          </a:p>
        </p:txBody>
      </p:sp>
    </p:spTree>
    <p:extLst>
      <p:ext uri="{BB962C8B-B14F-4D97-AF65-F5344CB8AC3E}">
        <p14:creationId xmlns:p14="http://schemas.microsoft.com/office/powerpoint/2010/main" val="18724964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80BB165-8AC7-42D0-8019-4F69DE5C5207}"/>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nl-NL"/>
          </a:p>
        </p:txBody>
      </p:sp>
      <p:sp>
        <p:nvSpPr>
          <p:cNvPr id="3" name="Content Placeholder 2">
            <a:extLst>
              <a:ext uri="{FF2B5EF4-FFF2-40B4-BE49-F238E27FC236}">
                <a16:creationId xmlns:a16="http://schemas.microsoft.com/office/drawing/2014/main" xmlns="" id="{76DAA940-20E9-47B6-9A7C-5145499910E9}"/>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Text Placeholder 3">
            <a:extLst>
              <a:ext uri="{FF2B5EF4-FFF2-40B4-BE49-F238E27FC236}">
                <a16:creationId xmlns:a16="http://schemas.microsoft.com/office/drawing/2014/main" xmlns="" id="{146BBBA1-CA56-44D4-8BE9-504C5CBA24D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Rectangle 40">
            <a:extLst>
              <a:ext uri="{FF2B5EF4-FFF2-40B4-BE49-F238E27FC236}">
                <a16:creationId xmlns:a16="http://schemas.microsoft.com/office/drawing/2014/main" xmlns="" id="{D205C665-8696-4F31-B7B2-47953509CB71}"/>
              </a:ext>
            </a:extLst>
          </p:cNvPr>
          <p:cNvSpPr>
            <a:spLocks noGrp="1" noChangeArrowheads="1"/>
          </p:cNvSpPr>
          <p:nvPr>
            <p:ph type="dt" sz="half" idx="10"/>
          </p:nvPr>
        </p:nvSpPr>
        <p:spPr>
          <a:ln/>
        </p:spPr>
        <p:txBody>
          <a:bodyPr/>
          <a:lstStyle>
            <a:lvl1pPr>
              <a:defRPr/>
            </a:lvl1pPr>
          </a:lstStyle>
          <a:p>
            <a:pPr>
              <a:defRPr/>
            </a:pPr>
            <a:endParaRPr lang="nl-NL" altLang="nl-NL"/>
          </a:p>
        </p:txBody>
      </p:sp>
      <p:sp>
        <p:nvSpPr>
          <p:cNvPr id="6" name="Rectangle 41">
            <a:extLst>
              <a:ext uri="{FF2B5EF4-FFF2-40B4-BE49-F238E27FC236}">
                <a16:creationId xmlns:a16="http://schemas.microsoft.com/office/drawing/2014/main" xmlns="" id="{F025F03C-01F5-4588-A9D6-629D1353C5ED}"/>
              </a:ext>
            </a:extLst>
          </p:cNvPr>
          <p:cNvSpPr>
            <a:spLocks noGrp="1" noChangeArrowheads="1"/>
          </p:cNvSpPr>
          <p:nvPr>
            <p:ph type="ftr" sz="quarter" idx="11"/>
          </p:nvPr>
        </p:nvSpPr>
        <p:spPr>
          <a:ln/>
        </p:spPr>
        <p:txBody>
          <a:bodyPr/>
          <a:lstStyle>
            <a:lvl1pPr>
              <a:defRPr/>
            </a:lvl1pPr>
          </a:lstStyle>
          <a:p>
            <a:pPr>
              <a:defRPr/>
            </a:pPr>
            <a:endParaRPr lang="nl-NL" altLang="nl-NL"/>
          </a:p>
        </p:txBody>
      </p:sp>
      <p:sp>
        <p:nvSpPr>
          <p:cNvPr id="7" name="Rectangle 42">
            <a:extLst>
              <a:ext uri="{FF2B5EF4-FFF2-40B4-BE49-F238E27FC236}">
                <a16:creationId xmlns:a16="http://schemas.microsoft.com/office/drawing/2014/main" xmlns="" id="{75B2AD51-4097-4795-83BC-0E70335D7E2B}"/>
              </a:ext>
            </a:extLst>
          </p:cNvPr>
          <p:cNvSpPr>
            <a:spLocks noGrp="1" noChangeArrowheads="1"/>
          </p:cNvSpPr>
          <p:nvPr>
            <p:ph type="sldNum" sz="quarter" idx="12"/>
          </p:nvPr>
        </p:nvSpPr>
        <p:spPr>
          <a:ln/>
        </p:spPr>
        <p:txBody>
          <a:bodyPr/>
          <a:lstStyle>
            <a:lvl1pPr>
              <a:defRPr/>
            </a:lvl1pPr>
          </a:lstStyle>
          <a:p>
            <a:pPr>
              <a:defRPr/>
            </a:pPr>
            <a:fld id="{C9D589A0-1D7C-4629-AAE3-07B13F33EF59}" type="slidenum">
              <a:rPr lang="nl-NL" altLang="nl-NL"/>
              <a:pPr>
                <a:defRPr/>
              </a:pPr>
              <a:t>‹#›</a:t>
            </a:fld>
            <a:endParaRPr lang="nl-NL" altLang="nl-NL"/>
          </a:p>
        </p:txBody>
      </p:sp>
    </p:spTree>
    <p:extLst>
      <p:ext uri="{BB962C8B-B14F-4D97-AF65-F5344CB8AC3E}">
        <p14:creationId xmlns:p14="http://schemas.microsoft.com/office/powerpoint/2010/main" val="2853205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25AD4FF-1F84-4F25-933C-CD5578C7DF2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nl-NL"/>
          </a:p>
        </p:txBody>
      </p:sp>
      <p:sp>
        <p:nvSpPr>
          <p:cNvPr id="3" name="Picture Placeholder 2">
            <a:extLst>
              <a:ext uri="{FF2B5EF4-FFF2-40B4-BE49-F238E27FC236}">
                <a16:creationId xmlns:a16="http://schemas.microsoft.com/office/drawing/2014/main" xmlns="" id="{566D6BEF-72DE-4A08-A45E-F5CB508FBD66}"/>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l-NL" noProof="0"/>
          </a:p>
        </p:txBody>
      </p:sp>
      <p:sp>
        <p:nvSpPr>
          <p:cNvPr id="4" name="Text Placeholder 3">
            <a:extLst>
              <a:ext uri="{FF2B5EF4-FFF2-40B4-BE49-F238E27FC236}">
                <a16:creationId xmlns:a16="http://schemas.microsoft.com/office/drawing/2014/main" xmlns="" id="{D335EEBB-D4B4-4E1D-A61C-1538FB4432EE}"/>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Rectangle 40">
            <a:extLst>
              <a:ext uri="{FF2B5EF4-FFF2-40B4-BE49-F238E27FC236}">
                <a16:creationId xmlns:a16="http://schemas.microsoft.com/office/drawing/2014/main" xmlns="" id="{D205C665-8696-4F31-B7B2-47953509CB71}"/>
              </a:ext>
            </a:extLst>
          </p:cNvPr>
          <p:cNvSpPr>
            <a:spLocks noGrp="1" noChangeArrowheads="1"/>
          </p:cNvSpPr>
          <p:nvPr>
            <p:ph type="dt" sz="half" idx="10"/>
          </p:nvPr>
        </p:nvSpPr>
        <p:spPr>
          <a:ln/>
        </p:spPr>
        <p:txBody>
          <a:bodyPr/>
          <a:lstStyle>
            <a:lvl1pPr>
              <a:defRPr/>
            </a:lvl1pPr>
          </a:lstStyle>
          <a:p>
            <a:pPr>
              <a:defRPr/>
            </a:pPr>
            <a:endParaRPr lang="nl-NL" altLang="nl-NL"/>
          </a:p>
        </p:txBody>
      </p:sp>
      <p:sp>
        <p:nvSpPr>
          <p:cNvPr id="6" name="Rectangle 41">
            <a:extLst>
              <a:ext uri="{FF2B5EF4-FFF2-40B4-BE49-F238E27FC236}">
                <a16:creationId xmlns:a16="http://schemas.microsoft.com/office/drawing/2014/main" xmlns="" id="{F025F03C-01F5-4588-A9D6-629D1353C5ED}"/>
              </a:ext>
            </a:extLst>
          </p:cNvPr>
          <p:cNvSpPr>
            <a:spLocks noGrp="1" noChangeArrowheads="1"/>
          </p:cNvSpPr>
          <p:nvPr>
            <p:ph type="ftr" sz="quarter" idx="11"/>
          </p:nvPr>
        </p:nvSpPr>
        <p:spPr>
          <a:ln/>
        </p:spPr>
        <p:txBody>
          <a:bodyPr/>
          <a:lstStyle>
            <a:lvl1pPr>
              <a:defRPr/>
            </a:lvl1pPr>
          </a:lstStyle>
          <a:p>
            <a:pPr>
              <a:defRPr/>
            </a:pPr>
            <a:endParaRPr lang="nl-NL" altLang="nl-NL"/>
          </a:p>
        </p:txBody>
      </p:sp>
      <p:sp>
        <p:nvSpPr>
          <p:cNvPr id="7" name="Rectangle 42">
            <a:extLst>
              <a:ext uri="{FF2B5EF4-FFF2-40B4-BE49-F238E27FC236}">
                <a16:creationId xmlns:a16="http://schemas.microsoft.com/office/drawing/2014/main" xmlns="" id="{75B2AD51-4097-4795-83BC-0E70335D7E2B}"/>
              </a:ext>
            </a:extLst>
          </p:cNvPr>
          <p:cNvSpPr>
            <a:spLocks noGrp="1" noChangeArrowheads="1"/>
          </p:cNvSpPr>
          <p:nvPr>
            <p:ph type="sldNum" sz="quarter" idx="12"/>
          </p:nvPr>
        </p:nvSpPr>
        <p:spPr>
          <a:ln/>
        </p:spPr>
        <p:txBody>
          <a:bodyPr/>
          <a:lstStyle>
            <a:lvl1pPr>
              <a:defRPr/>
            </a:lvl1pPr>
          </a:lstStyle>
          <a:p>
            <a:pPr>
              <a:defRPr/>
            </a:pPr>
            <a:fld id="{30E35A3F-D917-4DCB-AA0A-B33A66D1F49F}" type="slidenum">
              <a:rPr lang="nl-NL" altLang="nl-NL"/>
              <a:pPr>
                <a:defRPr/>
              </a:pPr>
              <a:t>‹#›</a:t>
            </a:fld>
            <a:endParaRPr lang="nl-NL" altLang="nl-NL"/>
          </a:p>
        </p:txBody>
      </p:sp>
    </p:spTree>
    <p:extLst>
      <p:ext uri="{BB962C8B-B14F-4D97-AF65-F5344CB8AC3E}">
        <p14:creationId xmlns:p14="http://schemas.microsoft.com/office/powerpoint/2010/main" val="32081010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002850"/>
            </a:gs>
          </a:gsLst>
          <a:lin ang="5400000" scaled="1"/>
        </a:gradFill>
        <a:effectLst/>
      </p:bgPr>
    </p:bg>
    <p:spTree>
      <p:nvGrpSpPr>
        <p:cNvPr id="1" name=""/>
        <p:cNvGrpSpPr/>
        <p:nvPr/>
      </p:nvGrpSpPr>
      <p:grpSpPr>
        <a:xfrm>
          <a:off x="0" y="0"/>
          <a:ext cx="0" cy="0"/>
          <a:chOff x="0" y="0"/>
          <a:chExt cx="0" cy="0"/>
        </a:xfrm>
      </p:grpSpPr>
      <p:grpSp>
        <p:nvGrpSpPr>
          <p:cNvPr id="8194" name="Group 2"/>
          <p:cNvGrpSpPr>
            <a:grpSpLocks/>
          </p:cNvGrpSpPr>
          <p:nvPr/>
        </p:nvGrpSpPr>
        <p:grpSpPr bwMode="auto">
          <a:xfrm>
            <a:off x="1588" y="0"/>
            <a:ext cx="9148762" cy="6851650"/>
            <a:chOff x="1" y="0"/>
            <a:chExt cx="5763" cy="4316"/>
          </a:xfrm>
        </p:grpSpPr>
        <p:sp>
          <p:nvSpPr>
            <p:cNvPr id="451587" name="Freeform 3">
              <a:extLst>
                <a:ext uri="{FF2B5EF4-FFF2-40B4-BE49-F238E27FC236}">
                  <a16:creationId xmlns:a16="http://schemas.microsoft.com/office/drawing/2014/main" xmlns="" id="{EEBE2D38-7DB8-437E-B806-AEEFDDC0D547}"/>
                </a:ext>
              </a:extLst>
            </p:cNvPr>
            <p:cNvSpPr>
              <a:spLocks/>
            </p:cNvSpPr>
            <p:nvPr/>
          </p:nvSpPr>
          <p:spPr bwMode="hidden">
            <a:xfrm>
              <a:off x="5045" y="2626"/>
              <a:ext cx="719" cy="1690"/>
            </a:xfrm>
            <a:custGeom>
              <a:avLst/>
              <a:gdLst>
                <a:gd name="T0" fmla="*/ 717 w 717"/>
                <a:gd name="T1" fmla="*/ 72 h 1690"/>
                <a:gd name="T2" fmla="*/ 717 w 717"/>
                <a:gd name="T3" fmla="*/ 0 h 1690"/>
                <a:gd name="T4" fmla="*/ 699 w 717"/>
                <a:gd name="T5" fmla="*/ 101 h 1690"/>
                <a:gd name="T6" fmla="*/ 675 w 717"/>
                <a:gd name="T7" fmla="*/ 209 h 1690"/>
                <a:gd name="T8" fmla="*/ 627 w 717"/>
                <a:gd name="T9" fmla="*/ 389 h 1690"/>
                <a:gd name="T10" fmla="*/ 574 w 717"/>
                <a:gd name="T11" fmla="*/ 569 h 1690"/>
                <a:gd name="T12" fmla="*/ 502 w 717"/>
                <a:gd name="T13" fmla="*/ 749 h 1690"/>
                <a:gd name="T14" fmla="*/ 424 w 717"/>
                <a:gd name="T15" fmla="*/ 935 h 1690"/>
                <a:gd name="T16" fmla="*/ 334 w 717"/>
                <a:gd name="T17" fmla="*/ 1121 h 1690"/>
                <a:gd name="T18" fmla="*/ 233 w 717"/>
                <a:gd name="T19" fmla="*/ 1312 h 1690"/>
                <a:gd name="T20" fmla="*/ 125 w 717"/>
                <a:gd name="T21" fmla="*/ 1498 h 1690"/>
                <a:gd name="T22" fmla="*/ 0 w 717"/>
                <a:gd name="T23" fmla="*/ 1690 h 1690"/>
                <a:gd name="T24" fmla="*/ 11 w 717"/>
                <a:gd name="T25" fmla="*/ 1690 h 1690"/>
                <a:gd name="T26" fmla="*/ 137 w 717"/>
                <a:gd name="T27" fmla="*/ 1498 h 1690"/>
                <a:gd name="T28" fmla="*/ 245 w 717"/>
                <a:gd name="T29" fmla="*/ 1312 h 1690"/>
                <a:gd name="T30" fmla="*/ 346 w 717"/>
                <a:gd name="T31" fmla="*/ 1121 h 1690"/>
                <a:gd name="T32" fmla="*/ 436 w 717"/>
                <a:gd name="T33" fmla="*/ 935 h 1690"/>
                <a:gd name="T34" fmla="*/ 514 w 717"/>
                <a:gd name="T35" fmla="*/ 749 h 1690"/>
                <a:gd name="T36" fmla="*/ 585 w 717"/>
                <a:gd name="T37" fmla="*/ 569 h 1690"/>
                <a:gd name="T38" fmla="*/ 639 w 717"/>
                <a:gd name="T39" fmla="*/ 389 h 1690"/>
                <a:gd name="T40" fmla="*/ 687 w 717"/>
                <a:gd name="T41" fmla="*/ 209 h 1690"/>
                <a:gd name="T42" fmla="*/ 705 w 717"/>
                <a:gd name="T43" fmla="*/ 143 h 1690"/>
                <a:gd name="T44" fmla="*/ 717 w 717"/>
                <a:gd name="T45" fmla="*/ 72 h 1690"/>
                <a:gd name="T46" fmla="*/ 717 w 717"/>
                <a:gd name="T47" fmla="*/ 72 h 16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717" h="1690">
                  <a:moveTo>
                    <a:pt x="717" y="72"/>
                  </a:moveTo>
                  <a:lnTo>
                    <a:pt x="717" y="0"/>
                  </a:lnTo>
                  <a:lnTo>
                    <a:pt x="699" y="101"/>
                  </a:lnTo>
                  <a:lnTo>
                    <a:pt x="675" y="209"/>
                  </a:lnTo>
                  <a:lnTo>
                    <a:pt x="627" y="389"/>
                  </a:lnTo>
                  <a:lnTo>
                    <a:pt x="574" y="569"/>
                  </a:lnTo>
                  <a:lnTo>
                    <a:pt x="502" y="749"/>
                  </a:lnTo>
                  <a:lnTo>
                    <a:pt x="424" y="935"/>
                  </a:lnTo>
                  <a:lnTo>
                    <a:pt x="334" y="1121"/>
                  </a:lnTo>
                  <a:lnTo>
                    <a:pt x="233" y="1312"/>
                  </a:lnTo>
                  <a:lnTo>
                    <a:pt x="125" y="1498"/>
                  </a:lnTo>
                  <a:lnTo>
                    <a:pt x="0" y="1690"/>
                  </a:lnTo>
                  <a:lnTo>
                    <a:pt x="11" y="1690"/>
                  </a:lnTo>
                  <a:lnTo>
                    <a:pt x="137" y="1498"/>
                  </a:lnTo>
                  <a:lnTo>
                    <a:pt x="245" y="1312"/>
                  </a:lnTo>
                  <a:lnTo>
                    <a:pt x="346" y="1121"/>
                  </a:lnTo>
                  <a:lnTo>
                    <a:pt x="436" y="935"/>
                  </a:lnTo>
                  <a:lnTo>
                    <a:pt x="514" y="749"/>
                  </a:lnTo>
                  <a:lnTo>
                    <a:pt x="585" y="569"/>
                  </a:lnTo>
                  <a:lnTo>
                    <a:pt x="639" y="389"/>
                  </a:lnTo>
                  <a:lnTo>
                    <a:pt x="687" y="209"/>
                  </a:lnTo>
                  <a:lnTo>
                    <a:pt x="705" y="143"/>
                  </a:lnTo>
                  <a:lnTo>
                    <a:pt x="717" y="72"/>
                  </a:lnTo>
                  <a:lnTo>
                    <a:pt x="717" y="72"/>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nl-NL"/>
            </a:p>
          </p:txBody>
        </p:sp>
        <p:sp>
          <p:nvSpPr>
            <p:cNvPr id="451588" name="Freeform 4">
              <a:extLst>
                <a:ext uri="{FF2B5EF4-FFF2-40B4-BE49-F238E27FC236}">
                  <a16:creationId xmlns:a16="http://schemas.microsoft.com/office/drawing/2014/main" xmlns="" id="{415B7DBF-D240-4174-B579-57218C6FBEFB}"/>
                </a:ext>
              </a:extLst>
            </p:cNvPr>
            <p:cNvSpPr>
              <a:spLocks/>
            </p:cNvSpPr>
            <p:nvPr/>
          </p:nvSpPr>
          <p:spPr bwMode="hidden">
            <a:xfrm>
              <a:off x="5386" y="3794"/>
              <a:ext cx="378" cy="522"/>
            </a:xfrm>
            <a:custGeom>
              <a:avLst/>
              <a:gdLst>
                <a:gd name="T0" fmla="*/ 377 w 377"/>
                <a:gd name="T1" fmla="*/ 0 h 522"/>
                <a:gd name="T2" fmla="*/ 293 w 377"/>
                <a:gd name="T3" fmla="*/ 132 h 522"/>
                <a:gd name="T4" fmla="*/ 204 w 377"/>
                <a:gd name="T5" fmla="*/ 264 h 522"/>
                <a:gd name="T6" fmla="*/ 102 w 377"/>
                <a:gd name="T7" fmla="*/ 396 h 522"/>
                <a:gd name="T8" fmla="*/ 0 w 377"/>
                <a:gd name="T9" fmla="*/ 522 h 522"/>
                <a:gd name="T10" fmla="*/ 12 w 377"/>
                <a:gd name="T11" fmla="*/ 522 h 522"/>
                <a:gd name="T12" fmla="*/ 114 w 377"/>
                <a:gd name="T13" fmla="*/ 402 h 522"/>
                <a:gd name="T14" fmla="*/ 204 w 377"/>
                <a:gd name="T15" fmla="*/ 282 h 522"/>
                <a:gd name="T16" fmla="*/ 377 w 377"/>
                <a:gd name="T17" fmla="*/ 24 h 522"/>
                <a:gd name="T18" fmla="*/ 377 w 377"/>
                <a:gd name="T19" fmla="*/ 0 h 522"/>
                <a:gd name="T20" fmla="*/ 377 w 377"/>
                <a:gd name="T21" fmla="*/ 0 h 5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77" h="522">
                  <a:moveTo>
                    <a:pt x="377" y="0"/>
                  </a:moveTo>
                  <a:lnTo>
                    <a:pt x="293" y="132"/>
                  </a:lnTo>
                  <a:lnTo>
                    <a:pt x="204" y="264"/>
                  </a:lnTo>
                  <a:lnTo>
                    <a:pt x="102" y="396"/>
                  </a:lnTo>
                  <a:lnTo>
                    <a:pt x="0" y="522"/>
                  </a:lnTo>
                  <a:lnTo>
                    <a:pt x="12" y="522"/>
                  </a:lnTo>
                  <a:lnTo>
                    <a:pt x="114" y="402"/>
                  </a:lnTo>
                  <a:lnTo>
                    <a:pt x="204" y="282"/>
                  </a:lnTo>
                  <a:lnTo>
                    <a:pt x="377" y="24"/>
                  </a:lnTo>
                  <a:lnTo>
                    <a:pt x="377" y="0"/>
                  </a:lnTo>
                  <a:lnTo>
                    <a:pt x="377" y="0"/>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nl-NL"/>
            </a:p>
          </p:txBody>
        </p:sp>
        <p:sp>
          <p:nvSpPr>
            <p:cNvPr id="451589" name="Freeform 5">
              <a:extLst>
                <a:ext uri="{FF2B5EF4-FFF2-40B4-BE49-F238E27FC236}">
                  <a16:creationId xmlns:a16="http://schemas.microsoft.com/office/drawing/2014/main" xmlns="" id="{CDCB69F6-1A52-4597-A7FB-DCBE8735B64C}"/>
                </a:ext>
              </a:extLst>
            </p:cNvPr>
            <p:cNvSpPr>
              <a:spLocks/>
            </p:cNvSpPr>
            <p:nvPr/>
          </p:nvSpPr>
          <p:spPr bwMode="hidden">
            <a:xfrm>
              <a:off x="5680" y="4214"/>
              <a:ext cx="84" cy="102"/>
            </a:xfrm>
            <a:custGeom>
              <a:avLst/>
              <a:gdLst>
                <a:gd name="T0" fmla="*/ 0 w 84"/>
                <a:gd name="T1" fmla="*/ 102 h 102"/>
                <a:gd name="T2" fmla="*/ 18 w 84"/>
                <a:gd name="T3" fmla="*/ 102 h 102"/>
                <a:gd name="T4" fmla="*/ 48 w 84"/>
                <a:gd name="T5" fmla="*/ 60 h 102"/>
                <a:gd name="T6" fmla="*/ 84 w 84"/>
                <a:gd name="T7" fmla="*/ 24 h 102"/>
                <a:gd name="T8" fmla="*/ 84 w 84"/>
                <a:gd name="T9" fmla="*/ 0 h 102"/>
                <a:gd name="T10" fmla="*/ 42 w 84"/>
                <a:gd name="T11" fmla="*/ 54 h 102"/>
                <a:gd name="T12" fmla="*/ 0 w 84"/>
                <a:gd name="T13" fmla="*/ 102 h 102"/>
                <a:gd name="T14" fmla="*/ 0 w 84"/>
                <a:gd name="T15" fmla="*/ 102 h 10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4" h="102">
                  <a:moveTo>
                    <a:pt x="0" y="102"/>
                  </a:moveTo>
                  <a:lnTo>
                    <a:pt x="18" y="102"/>
                  </a:lnTo>
                  <a:lnTo>
                    <a:pt x="48" y="60"/>
                  </a:lnTo>
                  <a:lnTo>
                    <a:pt x="84" y="24"/>
                  </a:lnTo>
                  <a:lnTo>
                    <a:pt x="84" y="0"/>
                  </a:lnTo>
                  <a:lnTo>
                    <a:pt x="42" y="54"/>
                  </a:lnTo>
                  <a:lnTo>
                    <a:pt x="0" y="102"/>
                  </a:lnTo>
                  <a:lnTo>
                    <a:pt x="0" y="102"/>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nl-NL"/>
            </a:p>
          </p:txBody>
        </p:sp>
        <p:grpSp>
          <p:nvGrpSpPr>
            <p:cNvPr id="8203" name="Group 6"/>
            <p:cNvGrpSpPr>
              <a:grpSpLocks/>
            </p:cNvGrpSpPr>
            <p:nvPr/>
          </p:nvGrpSpPr>
          <p:grpSpPr bwMode="auto">
            <a:xfrm>
              <a:off x="288" y="0"/>
              <a:ext cx="5098" cy="4316"/>
              <a:chOff x="288" y="0"/>
              <a:chExt cx="5098" cy="4316"/>
            </a:xfrm>
          </p:grpSpPr>
          <p:sp>
            <p:nvSpPr>
              <p:cNvPr id="451591" name="Freeform 7">
                <a:extLst>
                  <a:ext uri="{FF2B5EF4-FFF2-40B4-BE49-F238E27FC236}">
                    <a16:creationId xmlns:a16="http://schemas.microsoft.com/office/drawing/2014/main" xmlns="" id="{C78D1455-839B-4152-99BA-3DFC3C09EFE7}"/>
                  </a:ext>
                </a:extLst>
              </p:cNvPr>
              <p:cNvSpPr>
                <a:spLocks/>
              </p:cNvSpPr>
              <p:nvPr userDrawn="1"/>
            </p:nvSpPr>
            <p:spPr bwMode="hidden">
              <a:xfrm>
                <a:off x="2789" y="0"/>
                <a:ext cx="72" cy="4316"/>
              </a:xfrm>
              <a:custGeom>
                <a:avLst/>
                <a:gdLst>
                  <a:gd name="T0" fmla="*/ 0 w 72"/>
                  <a:gd name="T1" fmla="*/ 0 h 4316"/>
                  <a:gd name="T2" fmla="*/ 60 w 72"/>
                  <a:gd name="T3" fmla="*/ 4316 h 4316"/>
                  <a:gd name="T4" fmla="*/ 72 w 72"/>
                  <a:gd name="T5" fmla="*/ 4316 h 4316"/>
                  <a:gd name="T6" fmla="*/ 12 w 72"/>
                  <a:gd name="T7" fmla="*/ 0 h 4316"/>
                  <a:gd name="T8" fmla="*/ 0 w 72"/>
                  <a:gd name="T9" fmla="*/ 0 h 4316"/>
                  <a:gd name="T10" fmla="*/ 0 w 72"/>
                  <a:gd name="T11" fmla="*/ 0 h 4316"/>
                </a:gdLst>
                <a:ahLst/>
                <a:cxnLst>
                  <a:cxn ang="0">
                    <a:pos x="T0" y="T1"/>
                  </a:cxn>
                  <a:cxn ang="0">
                    <a:pos x="T2" y="T3"/>
                  </a:cxn>
                  <a:cxn ang="0">
                    <a:pos x="T4" y="T5"/>
                  </a:cxn>
                  <a:cxn ang="0">
                    <a:pos x="T6" y="T7"/>
                  </a:cxn>
                  <a:cxn ang="0">
                    <a:pos x="T8" y="T9"/>
                  </a:cxn>
                  <a:cxn ang="0">
                    <a:pos x="T10" y="T11"/>
                  </a:cxn>
                </a:cxnLst>
                <a:rect l="0" t="0" r="r" b="b"/>
                <a:pathLst>
                  <a:path w="72" h="4316">
                    <a:moveTo>
                      <a:pt x="0" y="0"/>
                    </a:moveTo>
                    <a:lnTo>
                      <a:pt x="60" y="4316"/>
                    </a:lnTo>
                    <a:lnTo>
                      <a:pt x="72" y="4316"/>
                    </a:lnTo>
                    <a:lnTo>
                      <a:pt x="12" y="0"/>
                    </a:lnTo>
                    <a:lnTo>
                      <a:pt x="0" y="0"/>
                    </a:lnTo>
                    <a:lnTo>
                      <a:pt x="0"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nl-NL"/>
              </a:p>
            </p:txBody>
          </p:sp>
          <p:sp>
            <p:nvSpPr>
              <p:cNvPr id="451592" name="Freeform 8">
                <a:extLst>
                  <a:ext uri="{FF2B5EF4-FFF2-40B4-BE49-F238E27FC236}">
                    <a16:creationId xmlns:a16="http://schemas.microsoft.com/office/drawing/2014/main" xmlns="" id="{04BC8B28-5780-4DCB-9D13-74D1602FF636}"/>
                  </a:ext>
                </a:extLst>
              </p:cNvPr>
              <p:cNvSpPr>
                <a:spLocks/>
              </p:cNvSpPr>
              <p:nvPr userDrawn="1"/>
            </p:nvSpPr>
            <p:spPr bwMode="hidden">
              <a:xfrm>
                <a:off x="3089" y="0"/>
                <a:ext cx="174" cy="4316"/>
              </a:xfrm>
              <a:custGeom>
                <a:avLst/>
                <a:gdLst>
                  <a:gd name="T0" fmla="*/ 24 w 174"/>
                  <a:gd name="T1" fmla="*/ 0 h 4316"/>
                  <a:gd name="T2" fmla="*/ 12 w 174"/>
                  <a:gd name="T3" fmla="*/ 0 h 4316"/>
                  <a:gd name="T4" fmla="*/ 42 w 174"/>
                  <a:gd name="T5" fmla="*/ 216 h 4316"/>
                  <a:gd name="T6" fmla="*/ 72 w 174"/>
                  <a:gd name="T7" fmla="*/ 444 h 4316"/>
                  <a:gd name="T8" fmla="*/ 96 w 174"/>
                  <a:gd name="T9" fmla="*/ 689 h 4316"/>
                  <a:gd name="T10" fmla="*/ 120 w 174"/>
                  <a:gd name="T11" fmla="*/ 947 h 4316"/>
                  <a:gd name="T12" fmla="*/ 132 w 174"/>
                  <a:gd name="T13" fmla="*/ 1211 h 4316"/>
                  <a:gd name="T14" fmla="*/ 150 w 174"/>
                  <a:gd name="T15" fmla="*/ 1487 h 4316"/>
                  <a:gd name="T16" fmla="*/ 156 w 174"/>
                  <a:gd name="T17" fmla="*/ 1768 h 4316"/>
                  <a:gd name="T18" fmla="*/ 162 w 174"/>
                  <a:gd name="T19" fmla="*/ 2062 h 4316"/>
                  <a:gd name="T20" fmla="*/ 156 w 174"/>
                  <a:gd name="T21" fmla="*/ 2644 h 4316"/>
                  <a:gd name="T22" fmla="*/ 126 w 174"/>
                  <a:gd name="T23" fmla="*/ 3225 h 4316"/>
                  <a:gd name="T24" fmla="*/ 108 w 174"/>
                  <a:gd name="T25" fmla="*/ 3507 h 4316"/>
                  <a:gd name="T26" fmla="*/ 78 w 174"/>
                  <a:gd name="T27" fmla="*/ 3788 h 4316"/>
                  <a:gd name="T28" fmla="*/ 42 w 174"/>
                  <a:gd name="T29" fmla="*/ 4058 h 4316"/>
                  <a:gd name="T30" fmla="*/ 0 w 174"/>
                  <a:gd name="T31" fmla="*/ 4316 h 4316"/>
                  <a:gd name="T32" fmla="*/ 12 w 174"/>
                  <a:gd name="T33" fmla="*/ 4316 h 4316"/>
                  <a:gd name="T34" fmla="*/ 54 w 174"/>
                  <a:gd name="T35" fmla="*/ 4058 h 4316"/>
                  <a:gd name="T36" fmla="*/ 90 w 174"/>
                  <a:gd name="T37" fmla="*/ 3782 h 4316"/>
                  <a:gd name="T38" fmla="*/ 120 w 174"/>
                  <a:gd name="T39" fmla="*/ 3507 h 4316"/>
                  <a:gd name="T40" fmla="*/ 138 w 174"/>
                  <a:gd name="T41" fmla="*/ 3219 h 4316"/>
                  <a:gd name="T42" fmla="*/ 168 w 174"/>
                  <a:gd name="T43" fmla="*/ 2638 h 4316"/>
                  <a:gd name="T44" fmla="*/ 174 w 174"/>
                  <a:gd name="T45" fmla="*/ 2056 h 4316"/>
                  <a:gd name="T46" fmla="*/ 168 w 174"/>
                  <a:gd name="T47" fmla="*/ 1768 h 4316"/>
                  <a:gd name="T48" fmla="*/ 162 w 174"/>
                  <a:gd name="T49" fmla="*/ 1487 h 4316"/>
                  <a:gd name="T50" fmla="*/ 144 w 174"/>
                  <a:gd name="T51" fmla="*/ 1211 h 4316"/>
                  <a:gd name="T52" fmla="*/ 132 w 174"/>
                  <a:gd name="T53" fmla="*/ 941 h 4316"/>
                  <a:gd name="T54" fmla="*/ 108 w 174"/>
                  <a:gd name="T55" fmla="*/ 689 h 4316"/>
                  <a:gd name="T56" fmla="*/ 84 w 174"/>
                  <a:gd name="T57" fmla="*/ 444 h 4316"/>
                  <a:gd name="T58" fmla="*/ 54 w 174"/>
                  <a:gd name="T59" fmla="*/ 216 h 4316"/>
                  <a:gd name="T60" fmla="*/ 24 w 174"/>
                  <a:gd name="T61" fmla="*/ 0 h 4316"/>
                  <a:gd name="T62" fmla="*/ 24 w 174"/>
                  <a:gd name="T63" fmla="*/ 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74" h="4316">
                    <a:moveTo>
                      <a:pt x="24" y="0"/>
                    </a:moveTo>
                    <a:lnTo>
                      <a:pt x="12" y="0"/>
                    </a:lnTo>
                    <a:lnTo>
                      <a:pt x="42" y="216"/>
                    </a:lnTo>
                    <a:lnTo>
                      <a:pt x="72" y="444"/>
                    </a:lnTo>
                    <a:lnTo>
                      <a:pt x="96" y="689"/>
                    </a:lnTo>
                    <a:lnTo>
                      <a:pt x="120" y="947"/>
                    </a:lnTo>
                    <a:lnTo>
                      <a:pt x="132" y="1211"/>
                    </a:lnTo>
                    <a:lnTo>
                      <a:pt x="150" y="1487"/>
                    </a:lnTo>
                    <a:lnTo>
                      <a:pt x="156" y="1768"/>
                    </a:lnTo>
                    <a:lnTo>
                      <a:pt x="162" y="2062"/>
                    </a:lnTo>
                    <a:lnTo>
                      <a:pt x="156" y="2644"/>
                    </a:lnTo>
                    <a:lnTo>
                      <a:pt x="126" y="3225"/>
                    </a:lnTo>
                    <a:lnTo>
                      <a:pt x="108" y="3507"/>
                    </a:lnTo>
                    <a:lnTo>
                      <a:pt x="78" y="3788"/>
                    </a:lnTo>
                    <a:lnTo>
                      <a:pt x="42" y="4058"/>
                    </a:lnTo>
                    <a:lnTo>
                      <a:pt x="0" y="4316"/>
                    </a:lnTo>
                    <a:lnTo>
                      <a:pt x="12" y="4316"/>
                    </a:lnTo>
                    <a:lnTo>
                      <a:pt x="54" y="4058"/>
                    </a:lnTo>
                    <a:lnTo>
                      <a:pt x="90" y="3782"/>
                    </a:lnTo>
                    <a:lnTo>
                      <a:pt x="120" y="3507"/>
                    </a:lnTo>
                    <a:lnTo>
                      <a:pt x="138" y="3219"/>
                    </a:lnTo>
                    <a:lnTo>
                      <a:pt x="168" y="2638"/>
                    </a:lnTo>
                    <a:lnTo>
                      <a:pt x="174" y="2056"/>
                    </a:lnTo>
                    <a:lnTo>
                      <a:pt x="168" y="1768"/>
                    </a:lnTo>
                    <a:lnTo>
                      <a:pt x="162" y="1487"/>
                    </a:lnTo>
                    <a:lnTo>
                      <a:pt x="144" y="1211"/>
                    </a:lnTo>
                    <a:lnTo>
                      <a:pt x="132" y="941"/>
                    </a:lnTo>
                    <a:lnTo>
                      <a:pt x="108" y="689"/>
                    </a:lnTo>
                    <a:lnTo>
                      <a:pt x="84" y="444"/>
                    </a:lnTo>
                    <a:lnTo>
                      <a:pt x="54" y="216"/>
                    </a:lnTo>
                    <a:lnTo>
                      <a:pt x="24" y="0"/>
                    </a:lnTo>
                    <a:lnTo>
                      <a:pt x="24"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nl-NL"/>
              </a:p>
            </p:txBody>
          </p:sp>
          <p:sp>
            <p:nvSpPr>
              <p:cNvPr id="451593" name="Freeform 9">
                <a:extLst>
                  <a:ext uri="{FF2B5EF4-FFF2-40B4-BE49-F238E27FC236}">
                    <a16:creationId xmlns:a16="http://schemas.microsoft.com/office/drawing/2014/main" xmlns="" id="{F390FB56-F5F1-4E4C-9934-862832C4F8AD}"/>
                  </a:ext>
                </a:extLst>
              </p:cNvPr>
              <p:cNvSpPr>
                <a:spLocks/>
              </p:cNvSpPr>
              <p:nvPr userDrawn="1"/>
            </p:nvSpPr>
            <p:spPr bwMode="hidden">
              <a:xfrm>
                <a:off x="3358" y="0"/>
                <a:ext cx="337" cy="4316"/>
              </a:xfrm>
              <a:custGeom>
                <a:avLst/>
                <a:gdLst>
                  <a:gd name="T0" fmla="*/ 329 w 335"/>
                  <a:gd name="T1" fmla="*/ 2014 h 4316"/>
                  <a:gd name="T2" fmla="*/ 317 w 335"/>
                  <a:gd name="T3" fmla="*/ 1726 h 4316"/>
                  <a:gd name="T4" fmla="*/ 293 w 335"/>
                  <a:gd name="T5" fmla="*/ 1445 h 4316"/>
                  <a:gd name="T6" fmla="*/ 263 w 335"/>
                  <a:gd name="T7" fmla="*/ 1175 h 4316"/>
                  <a:gd name="T8" fmla="*/ 228 w 335"/>
                  <a:gd name="T9" fmla="*/ 917 h 4316"/>
                  <a:gd name="T10" fmla="*/ 186 w 335"/>
                  <a:gd name="T11" fmla="*/ 665 h 4316"/>
                  <a:gd name="T12" fmla="*/ 132 w 335"/>
                  <a:gd name="T13" fmla="*/ 432 h 4316"/>
                  <a:gd name="T14" fmla="*/ 78 w 335"/>
                  <a:gd name="T15" fmla="*/ 204 h 4316"/>
                  <a:gd name="T16" fmla="*/ 12 w 335"/>
                  <a:gd name="T17" fmla="*/ 0 h 4316"/>
                  <a:gd name="T18" fmla="*/ 0 w 335"/>
                  <a:gd name="T19" fmla="*/ 0 h 4316"/>
                  <a:gd name="T20" fmla="*/ 66 w 335"/>
                  <a:gd name="T21" fmla="*/ 204 h 4316"/>
                  <a:gd name="T22" fmla="*/ 120 w 335"/>
                  <a:gd name="T23" fmla="*/ 432 h 4316"/>
                  <a:gd name="T24" fmla="*/ 174 w 335"/>
                  <a:gd name="T25" fmla="*/ 665 h 4316"/>
                  <a:gd name="T26" fmla="*/ 216 w 335"/>
                  <a:gd name="T27" fmla="*/ 917 h 4316"/>
                  <a:gd name="T28" fmla="*/ 251 w 335"/>
                  <a:gd name="T29" fmla="*/ 1175 h 4316"/>
                  <a:gd name="T30" fmla="*/ 281 w 335"/>
                  <a:gd name="T31" fmla="*/ 1445 h 4316"/>
                  <a:gd name="T32" fmla="*/ 305 w 335"/>
                  <a:gd name="T33" fmla="*/ 1726 h 4316"/>
                  <a:gd name="T34" fmla="*/ 317 w 335"/>
                  <a:gd name="T35" fmla="*/ 2014 h 4316"/>
                  <a:gd name="T36" fmla="*/ 323 w 335"/>
                  <a:gd name="T37" fmla="*/ 2314 h 4316"/>
                  <a:gd name="T38" fmla="*/ 317 w 335"/>
                  <a:gd name="T39" fmla="*/ 2608 h 4316"/>
                  <a:gd name="T40" fmla="*/ 305 w 335"/>
                  <a:gd name="T41" fmla="*/ 2907 h 4316"/>
                  <a:gd name="T42" fmla="*/ 281 w 335"/>
                  <a:gd name="T43" fmla="*/ 3201 h 4316"/>
                  <a:gd name="T44" fmla="*/ 257 w 335"/>
                  <a:gd name="T45" fmla="*/ 3489 h 4316"/>
                  <a:gd name="T46" fmla="*/ 216 w 335"/>
                  <a:gd name="T47" fmla="*/ 3777 h 4316"/>
                  <a:gd name="T48" fmla="*/ 174 w 335"/>
                  <a:gd name="T49" fmla="*/ 4052 h 4316"/>
                  <a:gd name="T50" fmla="*/ 120 w 335"/>
                  <a:gd name="T51" fmla="*/ 4316 h 4316"/>
                  <a:gd name="T52" fmla="*/ 132 w 335"/>
                  <a:gd name="T53" fmla="*/ 4316 h 4316"/>
                  <a:gd name="T54" fmla="*/ 186 w 335"/>
                  <a:gd name="T55" fmla="*/ 4052 h 4316"/>
                  <a:gd name="T56" fmla="*/ 228 w 335"/>
                  <a:gd name="T57" fmla="*/ 3777 h 4316"/>
                  <a:gd name="T58" fmla="*/ 269 w 335"/>
                  <a:gd name="T59" fmla="*/ 3489 h 4316"/>
                  <a:gd name="T60" fmla="*/ 293 w 335"/>
                  <a:gd name="T61" fmla="*/ 3201 h 4316"/>
                  <a:gd name="T62" fmla="*/ 317 w 335"/>
                  <a:gd name="T63" fmla="*/ 2907 h 4316"/>
                  <a:gd name="T64" fmla="*/ 329 w 335"/>
                  <a:gd name="T65" fmla="*/ 2608 h 4316"/>
                  <a:gd name="T66" fmla="*/ 335 w 335"/>
                  <a:gd name="T67" fmla="*/ 2314 h 4316"/>
                  <a:gd name="T68" fmla="*/ 329 w 335"/>
                  <a:gd name="T69" fmla="*/ 2014 h 4316"/>
                  <a:gd name="T70" fmla="*/ 329 w 335"/>
                  <a:gd name="T71" fmla="*/ 2014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35" h="4316">
                    <a:moveTo>
                      <a:pt x="329" y="2014"/>
                    </a:moveTo>
                    <a:lnTo>
                      <a:pt x="317" y="1726"/>
                    </a:lnTo>
                    <a:lnTo>
                      <a:pt x="293" y="1445"/>
                    </a:lnTo>
                    <a:lnTo>
                      <a:pt x="263" y="1175"/>
                    </a:lnTo>
                    <a:lnTo>
                      <a:pt x="228" y="917"/>
                    </a:lnTo>
                    <a:lnTo>
                      <a:pt x="186" y="665"/>
                    </a:lnTo>
                    <a:lnTo>
                      <a:pt x="132" y="432"/>
                    </a:lnTo>
                    <a:lnTo>
                      <a:pt x="78" y="204"/>
                    </a:lnTo>
                    <a:lnTo>
                      <a:pt x="12" y="0"/>
                    </a:lnTo>
                    <a:lnTo>
                      <a:pt x="0" y="0"/>
                    </a:lnTo>
                    <a:lnTo>
                      <a:pt x="66" y="204"/>
                    </a:lnTo>
                    <a:lnTo>
                      <a:pt x="120" y="432"/>
                    </a:lnTo>
                    <a:lnTo>
                      <a:pt x="174" y="665"/>
                    </a:lnTo>
                    <a:lnTo>
                      <a:pt x="216" y="917"/>
                    </a:lnTo>
                    <a:lnTo>
                      <a:pt x="251" y="1175"/>
                    </a:lnTo>
                    <a:lnTo>
                      <a:pt x="281" y="1445"/>
                    </a:lnTo>
                    <a:lnTo>
                      <a:pt x="305" y="1726"/>
                    </a:lnTo>
                    <a:lnTo>
                      <a:pt x="317" y="2014"/>
                    </a:lnTo>
                    <a:lnTo>
                      <a:pt x="323" y="2314"/>
                    </a:lnTo>
                    <a:lnTo>
                      <a:pt x="317" y="2608"/>
                    </a:lnTo>
                    <a:lnTo>
                      <a:pt x="305" y="2907"/>
                    </a:lnTo>
                    <a:lnTo>
                      <a:pt x="281" y="3201"/>
                    </a:lnTo>
                    <a:lnTo>
                      <a:pt x="257" y="3489"/>
                    </a:lnTo>
                    <a:lnTo>
                      <a:pt x="216" y="3777"/>
                    </a:lnTo>
                    <a:lnTo>
                      <a:pt x="174" y="4052"/>
                    </a:lnTo>
                    <a:lnTo>
                      <a:pt x="120" y="4316"/>
                    </a:lnTo>
                    <a:lnTo>
                      <a:pt x="132" y="4316"/>
                    </a:lnTo>
                    <a:lnTo>
                      <a:pt x="186" y="4052"/>
                    </a:lnTo>
                    <a:lnTo>
                      <a:pt x="228" y="3777"/>
                    </a:lnTo>
                    <a:lnTo>
                      <a:pt x="269" y="3489"/>
                    </a:lnTo>
                    <a:lnTo>
                      <a:pt x="293" y="3201"/>
                    </a:lnTo>
                    <a:lnTo>
                      <a:pt x="317" y="2907"/>
                    </a:lnTo>
                    <a:lnTo>
                      <a:pt x="329" y="2608"/>
                    </a:lnTo>
                    <a:lnTo>
                      <a:pt x="335" y="2314"/>
                    </a:lnTo>
                    <a:lnTo>
                      <a:pt x="329" y="2014"/>
                    </a:lnTo>
                    <a:lnTo>
                      <a:pt x="329" y="2014"/>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nl-NL"/>
              </a:p>
            </p:txBody>
          </p:sp>
          <p:sp>
            <p:nvSpPr>
              <p:cNvPr id="451594" name="Freeform 10">
                <a:extLst>
                  <a:ext uri="{FF2B5EF4-FFF2-40B4-BE49-F238E27FC236}">
                    <a16:creationId xmlns:a16="http://schemas.microsoft.com/office/drawing/2014/main" xmlns="" id="{A8377FD7-840F-4F51-8C08-DEA0BC5B3383}"/>
                  </a:ext>
                </a:extLst>
              </p:cNvPr>
              <p:cNvSpPr>
                <a:spLocks/>
              </p:cNvSpPr>
              <p:nvPr userDrawn="1"/>
            </p:nvSpPr>
            <p:spPr bwMode="hidden">
              <a:xfrm>
                <a:off x="3676" y="0"/>
                <a:ext cx="427" cy="4316"/>
              </a:xfrm>
              <a:custGeom>
                <a:avLst/>
                <a:gdLst>
                  <a:gd name="T0" fmla="*/ 413 w 425"/>
                  <a:gd name="T1" fmla="*/ 1924 h 4316"/>
                  <a:gd name="T2" fmla="*/ 395 w 425"/>
                  <a:gd name="T3" fmla="*/ 1690 h 4316"/>
                  <a:gd name="T4" fmla="*/ 365 w 425"/>
                  <a:gd name="T5" fmla="*/ 1457 h 4316"/>
                  <a:gd name="T6" fmla="*/ 329 w 425"/>
                  <a:gd name="T7" fmla="*/ 1229 h 4316"/>
                  <a:gd name="T8" fmla="*/ 281 w 425"/>
                  <a:gd name="T9" fmla="*/ 1001 h 4316"/>
                  <a:gd name="T10" fmla="*/ 227 w 425"/>
                  <a:gd name="T11" fmla="*/ 761 h 4316"/>
                  <a:gd name="T12" fmla="*/ 162 w 425"/>
                  <a:gd name="T13" fmla="*/ 522 h 4316"/>
                  <a:gd name="T14" fmla="*/ 90 w 425"/>
                  <a:gd name="T15" fmla="*/ 270 h 4316"/>
                  <a:gd name="T16" fmla="*/ 12 w 425"/>
                  <a:gd name="T17" fmla="*/ 0 h 4316"/>
                  <a:gd name="T18" fmla="*/ 0 w 425"/>
                  <a:gd name="T19" fmla="*/ 0 h 4316"/>
                  <a:gd name="T20" fmla="*/ 84 w 425"/>
                  <a:gd name="T21" fmla="*/ 270 h 4316"/>
                  <a:gd name="T22" fmla="*/ 156 w 425"/>
                  <a:gd name="T23" fmla="*/ 522 h 4316"/>
                  <a:gd name="T24" fmla="*/ 216 w 425"/>
                  <a:gd name="T25" fmla="*/ 767 h 4316"/>
                  <a:gd name="T26" fmla="*/ 275 w 425"/>
                  <a:gd name="T27" fmla="*/ 1001 h 4316"/>
                  <a:gd name="T28" fmla="*/ 317 w 425"/>
                  <a:gd name="T29" fmla="*/ 1235 h 4316"/>
                  <a:gd name="T30" fmla="*/ 353 w 425"/>
                  <a:gd name="T31" fmla="*/ 1463 h 4316"/>
                  <a:gd name="T32" fmla="*/ 383 w 425"/>
                  <a:gd name="T33" fmla="*/ 1690 h 4316"/>
                  <a:gd name="T34" fmla="*/ 401 w 425"/>
                  <a:gd name="T35" fmla="*/ 1924 h 4316"/>
                  <a:gd name="T36" fmla="*/ 413 w 425"/>
                  <a:gd name="T37" fmla="*/ 2188 h 4316"/>
                  <a:gd name="T38" fmla="*/ 407 w 425"/>
                  <a:gd name="T39" fmla="*/ 2458 h 4316"/>
                  <a:gd name="T40" fmla="*/ 395 w 425"/>
                  <a:gd name="T41" fmla="*/ 2733 h 4316"/>
                  <a:gd name="T42" fmla="*/ 365 w 425"/>
                  <a:gd name="T43" fmla="*/ 3021 h 4316"/>
                  <a:gd name="T44" fmla="*/ 329 w 425"/>
                  <a:gd name="T45" fmla="*/ 3321 h 4316"/>
                  <a:gd name="T46" fmla="*/ 275 w 425"/>
                  <a:gd name="T47" fmla="*/ 3639 h 4316"/>
                  <a:gd name="T48" fmla="*/ 204 w 425"/>
                  <a:gd name="T49" fmla="*/ 3968 h 4316"/>
                  <a:gd name="T50" fmla="*/ 126 w 425"/>
                  <a:gd name="T51" fmla="*/ 4316 h 4316"/>
                  <a:gd name="T52" fmla="*/ 138 w 425"/>
                  <a:gd name="T53" fmla="*/ 4316 h 4316"/>
                  <a:gd name="T54" fmla="*/ 216 w 425"/>
                  <a:gd name="T55" fmla="*/ 3968 h 4316"/>
                  <a:gd name="T56" fmla="*/ 287 w 425"/>
                  <a:gd name="T57" fmla="*/ 3639 h 4316"/>
                  <a:gd name="T58" fmla="*/ 341 w 425"/>
                  <a:gd name="T59" fmla="*/ 3321 h 4316"/>
                  <a:gd name="T60" fmla="*/ 377 w 425"/>
                  <a:gd name="T61" fmla="*/ 3021 h 4316"/>
                  <a:gd name="T62" fmla="*/ 407 w 425"/>
                  <a:gd name="T63" fmla="*/ 2733 h 4316"/>
                  <a:gd name="T64" fmla="*/ 419 w 425"/>
                  <a:gd name="T65" fmla="*/ 2458 h 4316"/>
                  <a:gd name="T66" fmla="*/ 425 w 425"/>
                  <a:gd name="T67" fmla="*/ 2188 h 4316"/>
                  <a:gd name="T68" fmla="*/ 413 w 425"/>
                  <a:gd name="T69" fmla="*/ 1924 h 4316"/>
                  <a:gd name="T70" fmla="*/ 413 w 425"/>
                  <a:gd name="T71" fmla="*/ 1924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25" h="4316">
                    <a:moveTo>
                      <a:pt x="413" y="1924"/>
                    </a:moveTo>
                    <a:lnTo>
                      <a:pt x="395" y="1690"/>
                    </a:lnTo>
                    <a:lnTo>
                      <a:pt x="365" y="1457"/>
                    </a:lnTo>
                    <a:lnTo>
                      <a:pt x="329" y="1229"/>
                    </a:lnTo>
                    <a:lnTo>
                      <a:pt x="281" y="1001"/>
                    </a:lnTo>
                    <a:lnTo>
                      <a:pt x="227" y="761"/>
                    </a:lnTo>
                    <a:lnTo>
                      <a:pt x="162" y="522"/>
                    </a:lnTo>
                    <a:lnTo>
                      <a:pt x="90" y="270"/>
                    </a:lnTo>
                    <a:lnTo>
                      <a:pt x="12" y="0"/>
                    </a:lnTo>
                    <a:lnTo>
                      <a:pt x="0" y="0"/>
                    </a:lnTo>
                    <a:lnTo>
                      <a:pt x="84" y="270"/>
                    </a:lnTo>
                    <a:lnTo>
                      <a:pt x="156" y="522"/>
                    </a:lnTo>
                    <a:lnTo>
                      <a:pt x="216" y="767"/>
                    </a:lnTo>
                    <a:lnTo>
                      <a:pt x="275" y="1001"/>
                    </a:lnTo>
                    <a:lnTo>
                      <a:pt x="317" y="1235"/>
                    </a:lnTo>
                    <a:lnTo>
                      <a:pt x="353" y="1463"/>
                    </a:lnTo>
                    <a:lnTo>
                      <a:pt x="383" y="1690"/>
                    </a:lnTo>
                    <a:lnTo>
                      <a:pt x="401" y="1924"/>
                    </a:lnTo>
                    <a:lnTo>
                      <a:pt x="413" y="2188"/>
                    </a:lnTo>
                    <a:lnTo>
                      <a:pt x="407" y="2458"/>
                    </a:lnTo>
                    <a:lnTo>
                      <a:pt x="395" y="2733"/>
                    </a:lnTo>
                    <a:lnTo>
                      <a:pt x="365" y="3021"/>
                    </a:lnTo>
                    <a:lnTo>
                      <a:pt x="329" y="3321"/>
                    </a:lnTo>
                    <a:lnTo>
                      <a:pt x="275" y="3639"/>
                    </a:lnTo>
                    <a:lnTo>
                      <a:pt x="204" y="3968"/>
                    </a:lnTo>
                    <a:lnTo>
                      <a:pt x="126" y="4316"/>
                    </a:lnTo>
                    <a:lnTo>
                      <a:pt x="138" y="4316"/>
                    </a:lnTo>
                    <a:lnTo>
                      <a:pt x="216" y="3968"/>
                    </a:lnTo>
                    <a:lnTo>
                      <a:pt x="287" y="3639"/>
                    </a:lnTo>
                    <a:lnTo>
                      <a:pt x="341" y="3321"/>
                    </a:lnTo>
                    <a:lnTo>
                      <a:pt x="377" y="3021"/>
                    </a:lnTo>
                    <a:lnTo>
                      <a:pt x="407" y="2733"/>
                    </a:lnTo>
                    <a:lnTo>
                      <a:pt x="419" y="2458"/>
                    </a:lnTo>
                    <a:lnTo>
                      <a:pt x="425" y="2188"/>
                    </a:lnTo>
                    <a:lnTo>
                      <a:pt x="413" y="1924"/>
                    </a:lnTo>
                    <a:lnTo>
                      <a:pt x="413" y="1924"/>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nl-NL"/>
              </a:p>
            </p:txBody>
          </p:sp>
          <p:sp>
            <p:nvSpPr>
              <p:cNvPr id="451595" name="Freeform 11">
                <a:extLst>
                  <a:ext uri="{FF2B5EF4-FFF2-40B4-BE49-F238E27FC236}">
                    <a16:creationId xmlns:a16="http://schemas.microsoft.com/office/drawing/2014/main" xmlns="" id="{863BB279-25FA-4193-9499-ED30DFCE1C02}"/>
                  </a:ext>
                </a:extLst>
              </p:cNvPr>
              <p:cNvSpPr>
                <a:spLocks/>
              </p:cNvSpPr>
              <p:nvPr userDrawn="1"/>
            </p:nvSpPr>
            <p:spPr bwMode="hidden">
              <a:xfrm>
                <a:off x="3946" y="0"/>
                <a:ext cx="558" cy="4316"/>
              </a:xfrm>
              <a:custGeom>
                <a:avLst/>
                <a:gdLst>
                  <a:gd name="T0" fmla="*/ 556 w 556"/>
                  <a:gd name="T1" fmla="*/ 2020 h 4316"/>
                  <a:gd name="T2" fmla="*/ 538 w 556"/>
                  <a:gd name="T3" fmla="*/ 1732 h 4316"/>
                  <a:gd name="T4" fmla="*/ 503 w 556"/>
                  <a:gd name="T5" fmla="*/ 1445 h 4316"/>
                  <a:gd name="T6" fmla="*/ 455 w 556"/>
                  <a:gd name="T7" fmla="*/ 1175 h 4316"/>
                  <a:gd name="T8" fmla="*/ 395 w 556"/>
                  <a:gd name="T9" fmla="*/ 911 h 4316"/>
                  <a:gd name="T10" fmla="*/ 317 w 556"/>
                  <a:gd name="T11" fmla="*/ 659 h 4316"/>
                  <a:gd name="T12" fmla="*/ 228 w 556"/>
                  <a:gd name="T13" fmla="*/ 426 h 4316"/>
                  <a:gd name="T14" fmla="*/ 126 w 556"/>
                  <a:gd name="T15" fmla="*/ 204 h 4316"/>
                  <a:gd name="T16" fmla="*/ 12 w 556"/>
                  <a:gd name="T17" fmla="*/ 0 h 4316"/>
                  <a:gd name="T18" fmla="*/ 0 w 556"/>
                  <a:gd name="T19" fmla="*/ 0 h 4316"/>
                  <a:gd name="T20" fmla="*/ 114 w 556"/>
                  <a:gd name="T21" fmla="*/ 204 h 4316"/>
                  <a:gd name="T22" fmla="*/ 216 w 556"/>
                  <a:gd name="T23" fmla="*/ 426 h 4316"/>
                  <a:gd name="T24" fmla="*/ 305 w 556"/>
                  <a:gd name="T25" fmla="*/ 659 h 4316"/>
                  <a:gd name="T26" fmla="*/ 383 w 556"/>
                  <a:gd name="T27" fmla="*/ 911 h 4316"/>
                  <a:gd name="T28" fmla="*/ 443 w 556"/>
                  <a:gd name="T29" fmla="*/ 1175 h 4316"/>
                  <a:gd name="T30" fmla="*/ 491 w 556"/>
                  <a:gd name="T31" fmla="*/ 1445 h 4316"/>
                  <a:gd name="T32" fmla="*/ 526 w 556"/>
                  <a:gd name="T33" fmla="*/ 1732 h 4316"/>
                  <a:gd name="T34" fmla="*/ 544 w 556"/>
                  <a:gd name="T35" fmla="*/ 2020 h 4316"/>
                  <a:gd name="T36" fmla="*/ 544 w 556"/>
                  <a:gd name="T37" fmla="*/ 2326 h 4316"/>
                  <a:gd name="T38" fmla="*/ 532 w 556"/>
                  <a:gd name="T39" fmla="*/ 2632 h 4316"/>
                  <a:gd name="T40" fmla="*/ 503 w 556"/>
                  <a:gd name="T41" fmla="*/ 2931 h 4316"/>
                  <a:gd name="T42" fmla="*/ 455 w 556"/>
                  <a:gd name="T43" fmla="*/ 3225 h 4316"/>
                  <a:gd name="T44" fmla="*/ 389 w 556"/>
                  <a:gd name="T45" fmla="*/ 3513 h 4316"/>
                  <a:gd name="T46" fmla="*/ 311 w 556"/>
                  <a:gd name="T47" fmla="*/ 3788 h 4316"/>
                  <a:gd name="T48" fmla="*/ 216 w 556"/>
                  <a:gd name="T49" fmla="*/ 4058 h 4316"/>
                  <a:gd name="T50" fmla="*/ 102 w 556"/>
                  <a:gd name="T51" fmla="*/ 4316 h 4316"/>
                  <a:gd name="T52" fmla="*/ 114 w 556"/>
                  <a:gd name="T53" fmla="*/ 4316 h 4316"/>
                  <a:gd name="T54" fmla="*/ 228 w 556"/>
                  <a:gd name="T55" fmla="*/ 4058 h 4316"/>
                  <a:gd name="T56" fmla="*/ 323 w 556"/>
                  <a:gd name="T57" fmla="*/ 3788 h 4316"/>
                  <a:gd name="T58" fmla="*/ 401 w 556"/>
                  <a:gd name="T59" fmla="*/ 3513 h 4316"/>
                  <a:gd name="T60" fmla="*/ 467 w 556"/>
                  <a:gd name="T61" fmla="*/ 3225 h 4316"/>
                  <a:gd name="T62" fmla="*/ 515 w 556"/>
                  <a:gd name="T63" fmla="*/ 2931 h 4316"/>
                  <a:gd name="T64" fmla="*/ 544 w 556"/>
                  <a:gd name="T65" fmla="*/ 2632 h 4316"/>
                  <a:gd name="T66" fmla="*/ 556 w 556"/>
                  <a:gd name="T67" fmla="*/ 2326 h 4316"/>
                  <a:gd name="T68" fmla="*/ 556 w 556"/>
                  <a:gd name="T69" fmla="*/ 2020 h 4316"/>
                  <a:gd name="T70" fmla="*/ 556 w 556"/>
                  <a:gd name="T71" fmla="*/ 202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56" h="4316">
                    <a:moveTo>
                      <a:pt x="556" y="2020"/>
                    </a:moveTo>
                    <a:lnTo>
                      <a:pt x="538" y="1732"/>
                    </a:lnTo>
                    <a:lnTo>
                      <a:pt x="503" y="1445"/>
                    </a:lnTo>
                    <a:lnTo>
                      <a:pt x="455" y="1175"/>
                    </a:lnTo>
                    <a:lnTo>
                      <a:pt x="395" y="911"/>
                    </a:lnTo>
                    <a:lnTo>
                      <a:pt x="317" y="659"/>
                    </a:lnTo>
                    <a:lnTo>
                      <a:pt x="228" y="426"/>
                    </a:lnTo>
                    <a:lnTo>
                      <a:pt x="126" y="204"/>
                    </a:lnTo>
                    <a:lnTo>
                      <a:pt x="12" y="0"/>
                    </a:lnTo>
                    <a:lnTo>
                      <a:pt x="0" y="0"/>
                    </a:lnTo>
                    <a:lnTo>
                      <a:pt x="114" y="204"/>
                    </a:lnTo>
                    <a:lnTo>
                      <a:pt x="216" y="426"/>
                    </a:lnTo>
                    <a:lnTo>
                      <a:pt x="305" y="659"/>
                    </a:lnTo>
                    <a:lnTo>
                      <a:pt x="383" y="911"/>
                    </a:lnTo>
                    <a:lnTo>
                      <a:pt x="443" y="1175"/>
                    </a:lnTo>
                    <a:lnTo>
                      <a:pt x="491" y="1445"/>
                    </a:lnTo>
                    <a:lnTo>
                      <a:pt x="526" y="1732"/>
                    </a:lnTo>
                    <a:lnTo>
                      <a:pt x="544" y="2020"/>
                    </a:lnTo>
                    <a:lnTo>
                      <a:pt x="544" y="2326"/>
                    </a:lnTo>
                    <a:lnTo>
                      <a:pt x="532" y="2632"/>
                    </a:lnTo>
                    <a:lnTo>
                      <a:pt x="503" y="2931"/>
                    </a:lnTo>
                    <a:lnTo>
                      <a:pt x="455" y="3225"/>
                    </a:lnTo>
                    <a:lnTo>
                      <a:pt x="389" y="3513"/>
                    </a:lnTo>
                    <a:lnTo>
                      <a:pt x="311" y="3788"/>
                    </a:lnTo>
                    <a:lnTo>
                      <a:pt x="216" y="4058"/>
                    </a:lnTo>
                    <a:lnTo>
                      <a:pt x="102" y="4316"/>
                    </a:lnTo>
                    <a:lnTo>
                      <a:pt x="114" y="4316"/>
                    </a:lnTo>
                    <a:lnTo>
                      <a:pt x="228" y="4058"/>
                    </a:lnTo>
                    <a:lnTo>
                      <a:pt x="323" y="3788"/>
                    </a:lnTo>
                    <a:lnTo>
                      <a:pt x="401" y="3513"/>
                    </a:lnTo>
                    <a:lnTo>
                      <a:pt x="467" y="3225"/>
                    </a:lnTo>
                    <a:lnTo>
                      <a:pt x="515" y="2931"/>
                    </a:lnTo>
                    <a:lnTo>
                      <a:pt x="544" y="2632"/>
                    </a:lnTo>
                    <a:lnTo>
                      <a:pt x="556" y="2326"/>
                    </a:lnTo>
                    <a:lnTo>
                      <a:pt x="556" y="2020"/>
                    </a:lnTo>
                    <a:lnTo>
                      <a:pt x="556" y="202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nl-NL"/>
              </a:p>
            </p:txBody>
          </p:sp>
          <p:sp>
            <p:nvSpPr>
              <p:cNvPr id="451596" name="Freeform 12">
                <a:extLst>
                  <a:ext uri="{FF2B5EF4-FFF2-40B4-BE49-F238E27FC236}">
                    <a16:creationId xmlns:a16="http://schemas.microsoft.com/office/drawing/2014/main" xmlns="" id="{C50E1342-3B0C-4E5F-A2BE-EF9EBE7F3067}"/>
                  </a:ext>
                </a:extLst>
              </p:cNvPr>
              <p:cNvSpPr>
                <a:spLocks/>
              </p:cNvSpPr>
              <p:nvPr userDrawn="1"/>
            </p:nvSpPr>
            <p:spPr bwMode="hidden">
              <a:xfrm>
                <a:off x="4246" y="0"/>
                <a:ext cx="690" cy="4316"/>
              </a:xfrm>
              <a:custGeom>
                <a:avLst/>
                <a:gdLst>
                  <a:gd name="T0" fmla="*/ 688 w 688"/>
                  <a:gd name="T1" fmla="*/ 2086 h 4316"/>
                  <a:gd name="T2" fmla="*/ 670 w 688"/>
                  <a:gd name="T3" fmla="*/ 1810 h 4316"/>
                  <a:gd name="T4" fmla="*/ 634 w 688"/>
                  <a:gd name="T5" fmla="*/ 1541 h 4316"/>
                  <a:gd name="T6" fmla="*/ 574 w 688"/>
                  <a:gd name="T7" fmla="*/ 1271 h 4316"/>
                  <a:gd name="T8" fmla="*/ 497 w 688"/>
                  <a:gd name="T9" fmla="*/ 1007 h 4316"/>
                  <a:gd name="T10" fmla="*/ 401 w 688"/>
                  <a:gd name="T11" fmla="*/ 749 h 4316"/>
                  <a:gd name="T12" fmla="*/ 293 w 688"/>
                  <a:gd name="T13" fmla="*/ 492 h 4316"/>
                  <a:gd name="T14" fmla="*/ 162 w 688"/>
                  <a:gd name="T15" fmla="*/ 240 h 4316"/>
                  <a:gd name="T16" fmla="*/ 12 w 688"/>
                  <a:gd name="T17" fmla="*/ 0 h 4316"/>
                  <a:gd name="T18" fmla="*/ 0 w 688"/>
                  <a:gd name="T19" fmla="*/ 0 h 4316"/>
                  <a:gd name="T20" fmla="*/ 150 w 688"/>
                  <a:gd name="T21" fmla="*/ 240 h 4316"/>
                  <a:gd name="T22" fmla="*/ 281 w 688"/>
                  <a:gd name="T23" fmla="*/ 492 h 4316"/>
                  <a:gd name="T24" fmla="*/ 389 w 688"/>
                  <a:gd name="T25" fmla="*/ 749 h 4316"/>
                  <a:gd name="T26" fmla="*/ 485 w 688"/>
                  <a:gd name="T27" fmla="*/ 1007 h 4316"/>
                  <a:gd name="T28" fmla="*/ 562 w 688"/>
                  <a:gd name="T29" fmla="*/ 1271 h 4316"/>
                  <a:gd name="T30" fmla="*/ 622 w 688"/>
                  <a:gd name="T31" fmla="*/ 1541 h 4316"/>
                  <a:gd name="T32" fmla="*/ 658 w 688"/>
                  <a:gd name="T33" fmla="*/ 1810 h 4316"/>
                  <a:gd name="T34" fmla="*/ 676 w 688"/>
                  <a:gd name="T35" fmla="*/ 2086 h 4316"/>
                  <a:gd name="T36" fmla="*/ 676 w 688"/>
                  <a:gd name="T37" fmla="*/ 2368 h 4316"/>
                  <a:gd name="T38" fmla="*/ 658 w 688"/>
                  <a:gd name="T39" fmla="*/ 2650 h 4316"/>
                  <a:gd name="T40" fmla="*/ 616 w 688"/>
                  <a:gd name="T41" fmla="*/ 2931 h 4316"/>
                  <a:gd name="T42" fmla="*/ 556 w 688"/>
                  <a:gd name="T43" fmla="*/ 3213 h 4316"/>
                  <a:gd name="T44" fmla="*/ 473 w 688"/>
                  <a:gd name="T45" fmla="*/ 3495 h 4316"/>
                  <a:gd name="T46" fmla="*/ 371 w 688"/>
                  <a:gd name="T47" fmla="*/ 3777 h 4316"/>
                  <a:gd name="T48" fmla="*/ 251 w 688"/>
                  <a:gd name="T49" fmla="*/ 4046 h 4316"/>
                  <a:gd name="T50" fmla="*/ 114 w 688"/>
                  <a:gd name="T51" fmla="*/ 4316 h 4316"/>
                  <a:gd name="T52" fmla="*/ 126 w 688"/>
                  <a:gd name="T53" fmla="*/ 4316 h 4316"/>
                  <a:gd name="T54" fmla="*/ 263 w 688"/>
                  <a:gd name="T55" fmla="*/ 4046 h 4316"/>
                  <a:gd name="T56" fmla="*/ 383 w 688"/>
                  <a:gd name="T57" fmla="*/ 3777 h 4316"/>
                  <a:gd name="T58" fmla="*/ 485 w 688"/>
                  <a:gd name="T59" fmla="*/ 3495 h 4316"/>
                  <a:gd name="T60" fmla="*/ 568 w 688"/>
                  <a:gd name="T61" fmla="*/ 3219 h 4316"/>
                  <a:gd name="T62" fmla="*/ 628 w 688"/>
                  <a:gd name="T63" fmla="*/ 2937 h 4316"/>
                  <a:gd name="T64" fmla="*/ 670 w 688"/>
                  <a:gd name="T65" fmla="*/ 2656 h 4316"/>
                  <a:gd name="T66" fmla="*/ 688 w 688"/>
                  <a:gd name="T67" fmla="*/ 2368 h 4316"/>
                  <a:gd name="T68" fmla="*/ 688 w 688"/>
                  <a:gd name="T69" fmla="*/ 2086 h 4316"/>
                  <a:gd name="T70" fmla="*/ 688 w 688"/>
                  <a:gd name="T71" fmla="*/ 2086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688" h="4316">
                    <a:moveTo>
                      <a:pt x="688" y="2086"/>
                    </a:moveTo>
                    <a:lnTo>
                      <a:pt x="670" y="1810"/>
                    </a:lnTo>
                    <a:lnTo>
                      <a:pt x="634" y="1541"/>
                    </a:lnTo>
                    <a:lnTo>
                      <a:pt x="574" y="1271"/>
                    </a:lnTo>
                    <a:lnTo>
                      <a:pt x="497" y="1007"/>
                    </a:lnTo>
                    <a:lnTo>
                      <a:pt x="401" y="749"/>
                    </a:lnTo>
                    <a:lnTo>
                      <a:pt x="293" y="492"/>
                    </a:lnTo>
                    <a:lnTo>
                      <a:pt x="162" y="240"/>
                    </a:lnTo>
                    <a:lnTo>
                      <a:pt x="12" y="0"/>
                    </a:lnTo>
                    <a:lnTo>
                      <a:pt x="0" y="0"/>
                    </a:lnTo>
                    <a:lnTo>
                      <a:pt x="150" y="240"/>
                    </a:lnTo>
                    <a:lnTo>
                      <a:pt x="281" y="492"/>
                    </a:lnTo>
                    <a:lnTo>
                      <a:pt x="389" y="749"/>
                    </a:lnTo>
                    <a:lnTo>
                      <a:pt x="485" y="1007"/>
                    </a:lnTo>
                    <a:lnTo>
                      <a:pt x="562" y="1271"/>
                    </a:lnTo>
                    <a:lnTo>
                      <a:pt x="622" y="1541"/>
                    </a:lnTo>
                    <a:lnTo>
                      <a:pt x="658" y="1810"/>
                    </a:lnTo>
                    <a:lnTo>
                      <a:pt x="676" y="2086"/>
                    </a:lnTo>
                    <a:lnTo>
                      <a:pt x="676" y="2368"/>
                    </a:lnTo>
                    <a:lnTo>
                      <a:pt x="658" y="2650"/>
                    </a:lnTo>
                    <a:lnTo>
                      <a:pt x="616" y="2931"/>
                    </a:lnTo>
                    <a:lnTo>
                      <a:pt x="556" y="3213"/>
                    </a:lnTo>
                    <a:lnTo>
                      <a:pt x="473" y="3495"/>
                    </a:lnTo>
                    <a:lnTo>
                      <a:pt x="371" y="3777"/>
                    </a:lnTo>
                    <a:lnTo>
                      <a:pt x="251" y="4046"/>
                    </a:lnTo>
                    <a:lnTo>
                      <a:pt x="114" y="4316"/>
                    </a:lnTo>
                    <a:lnTo>
                      <a:pt x="126" y="4316"/>
                    </a:lnTo>
                    <a:lnTo>
                      <a:pt x="263" y="4046"/>
                    </a:lnTo>
                    <a:lnTo>
                      <a:pt x="383" y="3777"/>
                    </a:lnTo>
                    <a:lnTo>
                      <a:pt x="485" y="3495"/>
                    </a:lnTo>
                    <a:lnTo>
                      <a:pt x="568" y="3219"/>
                    </a:lnTo>
                    <a:lnTo>
                      <a:pt x="628" y="2937"/>
                    </a:lnTo>
                    <a:lnTo>
                      <a:pt x="670" y="2656"/>
                    </a:lnTo>
                    <a:lnTo>
                      <a:pt x="688" y="2368"/>
                    </a:lnTo>
                    <a:lnTo>
                      <a:pt x="688" y="2086"/>
                    </a:lnTo>
                    <a:lnTo>
                      <a:pt x="688" y="2086"/>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nl-NL"/>
              </a:p>
            </p:txBody>
          </p:sp>
          <p:sp>
            <p:nvSpPr>
              <p:cNvPr id="451597" name="Freeform 13">
                <a:extLst>
                  <a:ext uri="{FF2B5EF4-FFF2-40B4-BE49-F238E27FC236}">
                    <a16:creationId xmlns:a16="http://schemas.microsoft.com/office/drawing/2014/main" xmlns="" id="{C7A0B77B-BA15-4600-8B03-6A9119342620}"/>
                  </a:ext>
                </a:extLst>
              </p:cNvPr>
              <p:cNvSpPr>
                <a:spLocks/>
              </p:cNvSpPr>
              <p:nvPr userDrawn="1"/>
            </p:nvSpPr>
            <p:spPr bwMode="hidden">
              <a:xfrm>
                <a:off x="4522" y="0"/>
                <a:ext cx="864" cy="4316"/>
              </a:xfrm>
              <a:custGeom>
                <a:avLst/>
                <a:gdLst>
                  <a:gd name="T0" fmla="*/ 855 w 861"/>
                  <a:gd name="T1" fmla="*/ 2128 h 4316"/>
                  <a:gd name="T2" fmla="*/ 831 w 861"/>
                  <a:gd name="T3" fmla="*/ 1834 h 4316"/>
                  <a:gd name="T4" fmla="*/ 808 w 861"/>
                  <a:gd name="T5" fmla="*/ 1684 h 4316"/>
                  <a:gd name="T6" fmla="*/ 784 w 861"/>
                  <a:gd name="T7" fmla="*/ 1541 h 4316"/>
                  <a:gd name="T8" fmla="*/ 748 w 861"/>
                  <a:gd name="T9" fmla="*/ 1397 h 4316"/>
                  <a:gd name="T10" fmla="*/ 712 w 861"/>
                  <a:gd name="T11" fmla="*/ 1253 h 4316"/>
                  <a:gd name="T12" fmla="*/ 664 w 861"/>
                  <a:gd name="T13" fmla="*/ 1115 h 4316"/>
                  <a:gd name="T14" fmla="*/ 610 w 861"/>
                  <a:gd name="T15" fmla="*/ 977 h 4316"/>
                  <a:gd name="T16" fmla="*/ 491 w 861"/>
                  <a:gd name="T17" fmla="*/ 719 h 4316"/>
                  <a:gd name="T18" fmla="*/ 353 w 861"/>
                  <a:gd name="T19" fmla="*/ 468 h 4316"/>
                  <a:gd name="T20" fmla="*/ 192 w 861"/>
                  <a:gd name="T21" fmla="*/ 228 h 4316"/>
                  <a:gd name="T22" fmla="*/ 12 w 861"/>
                  <a:gd name="T23" fmla="*/ 0 h 4316"/>
                  <a:gd name="T24" fmla="*/ 0 w 861"/>
                  <a:gd name="T25" fmla="*/ 0 h 4316"/>
                  <a:gd name="T26" fmla="*/ 180 w 861"/>
                  <a:gd name="T27" fmla="*/ 228 h 4316"/>
                  <a:gd name="T28" fmla="*/ 341 w 861"/>
                  <a:gd name="T29" fmla="*/ 468 h 4316"/>
                  <a:gd name="T30" fmla="*/ 479 w 861"/>
                  <a:gd name="T31" fmla="*/ 719 h 4316"/>
                  <a:gd name="T32" fmla="*/ 598 w 861"/>
                  <a:gd name="T33" fmla="*/ 983 h 4316"/>
                  <a:gd name="T34" fmla="*/ 652 w 861"/>
                  <a:gd name="T35" fmla="*/ 1121 h 4316"/>
                  <a:gd name="T36" fmla="*/ 700 w 861"/>
                  <a:gd name="T37" fmla="*/ 1259 h 4316"/>
                  <a:gd name="T38" fmla="*/ 736 w 861"/>
                  <a:gd name="T39" fmla="*/ 1403 h 4316"/>
                  <a:gd name="T40" fmla="*/ 772 w 861"/>
                  <a:gd name="T41" fmla="*/ 1547 h 4316"/>
                  <a:gd name="T42" fmla="*/ 802 w 861"/>
                  <a:gd name="T43" fmla="*/ 1690 h 4316"/>
                  <a:gd name="T44" fmla="*/ 819 w 861"/>
                  <a:gd name="T45" fmla="*/ 1834 h 4316"/>
                  <a:gd name="T46" fmla="*/ 837 w 861"/>
                  <a:gd name="T47" fmla="*/ 1984 h 4316"/>
                  <a:gd name="T48" fmla="*/ 843 w 861"/>
                  <a:gd name="T49" fmla="*/ 2128 h 4316"/>
                  <a:gd name="T50" fmla="*/ 849 w 861"/>
                  <a:gd name="T51" fmla="*/ 2278 h 4316"/>
                  <a:gd name="T52" fmla="*/ 843 w 861"/>
                  <a:gd name="T53" fmla="*/ 2428 h 4316"/>
                  <a:gd name="T54" fmla="*/ 831 w 861"/>
                  <a:gd name="T55" fmla="*/ 2572 h 4316"/>
                  <a:gd name="T56" fmla="*/ 819 w 861"/>
                  <a:gd name="T57" fmla="*/ 2721 h 4316"/>
                  <a:gd name="T58" fmla="*/ 796 w 861"/>
                  <a:gd name="T59" fmla="*/ 2865 h 4316"/>
                  <a:gd name="T60" fmla="*/ 766 w 861"/>
                  <a:gd name="T61" fmla="*/ 3015 h 4316"/>
                  <a:gd name="T62" fmla="*/ 724 w 861"/>
                  <a:gd name="T63" fmla="*/ 3159 h 4316"/>
                  <a:gd name="T64" fmla="*/ 682 w 861"/>
                  <a:gd name="T65" fmla="*/ 3303 h 4316"/>
                  <a:gd name="T66" fmla="*/ 586 w 861"/>
                  <a:gd name="T67" fmla="*/ 3567 h 4316"/>
                  <a:gd name="T68" fmla="*/ 473 w 861"/>
                  <a:gd name="T69" fmla="*/ 3824 h 4316"/>
                  <a:gd name="T70" fmla="*/ 335 w 861"/>
                  <a:gd name="T71" fmla="*/ 4076 h 4316"/>
                  <a:gd name="T72" fmla="*/ 180 w 861"/>
                  <a:gd name="T73" fmla="*/ 4316 h 4316"/>
                  <a:gd name="T74" fmla="*/ 192 w 861"/>
                  <a:gd name="T75" fmla="*/ 4316 h 4316"/>
                  <a:gd name="T76" fmla="*/ 347 w 861"/>
                  <a:gd name="T77" fmla="*/ 4076 h 4316"/>
                  <a:gd name="T78" fmla="*/ 485 w 861"/>
                  <a:gd name="T79" fmla="*/ 3824 h 4316"/>
                  <a:gd name="T80" fmla="*/ 598 w 861"/>
                  <a:gd name="T81" fmla="*/ 3573 h 4316"/>
                  <a:gd name="T82" fmla="*/ 694 w 861"/>
                  <a:gd name="T83" fmla="*/ 3309 h 4316"/>
                  <a:gd name="T84" fmla="*/ 736 w 861"/>
                  <a:gd name="T85" fmla="*/ 3165 h 4316"/>
                  <a:gd name="T86" fmla="*/ 778 w 861"/>
                  <a:gd name="T87" fmla="*/ 3021 h 4316"/>
                  <a:gd name="T88" fmla="*/ 808 w 861"/>
                  <a:gd name="T89" fmla="*/ 2871 h 4316"/>
                  <a:gd name="T90" fmla="*/ 831 w 861"/>
                  <a:gd name="T91" fmla="*/ 2727 h 4316"/>
                  <a:gd name="T92" fmla="*/ 843 w 861"/>
                  <a:gd name="T93" fmla="*/ 2578 h 4316"/>
                  <a:gd name="T94" fmla="*/ 855 w 861"/>
                  <a:gd name="T95" fmla="*/ 2428 h 4316"/>
                  <a:gd name="T96" fmla="*/ 861 w 861"/>
                  <a:gd name="T97" fmla="*/ 2278 h 4316"/>
                  <a:gd name="T98" fmla="*/ 855 w 861"/>
                  <a:gd name="T99" fmla="*/ 2128 h 4316"/>
                  <a:gd name="T100" fmla="*/ 855 w 861"/>
                  <a:gd name="T101" fmla="*/ 212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861" h="4316">
                    <a:moveTo>
                      <a:pt x="855" y="2128"/>
                    </a:moveTo>
                    <a:lnTo>
                      <a:pt x="831" y="1834"/>
                    </a:lnTo>
                    <a:lnTo>
                      <a:pt x="808" y="1684"/>
                    </a:lnTo>
                    <a:lnTo>
                      <a:pt x="784" y="1541"/>
                    </a:lnTo>
                    <a:lnTo>
                      <a:pt x="748" y="1397"/>
                    </a:lnTo>
                    <a:lnTo>
                      <a:pt x="712" y="1253"/>
                    </a:lnTo>
                    <a:lnTo>
                      <a:pt x="664" y="1115"/>
                    </a:lnTo>
                    <a:lnTo>
                      <a:pt x="610" y="977"/>
                    </a:lnTo>
                    <a:lnTo>
                      <a:pt x="491" y="719"/>
                    </a:lnTo>
                    <a:lnTo>
                      <a:pt x="353" y="468"/>
                    </a:lnTo>
                    <a:lnTo>
                      <a:pt x="192" y="228"/>
                    </a:lnTo>
                    <a:lnTo>
                      <a:pt x="12" y="0"/>
                    </a:lnTo>
                    <a:lnTo>
                      <a:pt x="0" y="0"/>
                    </a:lnTo>
                    <a:lnTo>
                      <a:pt x="180" y="228"/>
                    </a:lnTo>
                    <a:lnTo>
                      <a:pt x="341" y="468"/>
                    </a:lnTo>
                    <a:lnTo>
                      <a:pt x="479" y="719"/>
                    </a:lnTo>
                    <a:lnTo>
                      <a:pt x="598" y="983"/>
                    </a:lnTo>
                    <a:lnTo>
                      <a:pt x="652" y="1121"/>
                    </a:lnTo>
                    <a:lnTo>
                      <a:pt x="700" y="1259"/>
                    </a:lnTo>
                    <a:lnTo>
                      <a:pt x="736" y="1403"/>
                    </a:lnTo>
                    <a:lnTo>
                      <a:pt x="772" y="1547"/>
                    </a:lnTo>
                    <a:lnTo>
                      <a:pt x="802" y="1690"/>
                    </a:lnTo>
                    <a:lnTo>
                      <a:pt x="819" y="1834"/>
                    </a:lnTo>
                    <a:lnTo>
                      <a:pt x="837" y="1984"/>
                    </a:lnTo>
                    <a:lnTo>
                      <a:pt x="843" y="2128"/>
                    </a:lnTo>
                    <a:lnTo>
                      <a:pt x="849" y="2278"/>
                    </a:lnTo>
                    <a:lnTo>
                      <a:pt x="843" y="2428"/>
                    </a:lnTo>
                    <a:lnTo>
                      <a:pt x="831" y="2572"/>
                    </a:lnTo>
                    <a:lnTo>
                      <a:pt x="819" y="2721"/>
                    </a:lnTo>
                    <a:lnTo>
                      <a:pt x="796" y="2865"/>
                    </a:lnTo>
                    <a:lnTo>
                      <a:pt x="766" y="3015"/>
                    </a:lnTo>
                    <a:lnTo>
                      <a:pt x="724" y="3159"/>
                    </a:lnTo>
                    <a:lnTo>
                      <a:pt x="682" y="3303"/>
                    </a:lnTo>
                    <a:lnTo>
                      <a:pt x="586" y="3567"/>
                    </a:lnTo>
                    <a:lnTo>
                      <a:pt x="473" y="3824"/>
                    </a:lnTo>
                    <a:lnTo>
                      <a:pt x="335" y="4076"/>
                    </a:lnTo>
                    <a:lnTo>
                      <a:pt x="180" y="4316"/>
                    </a:lnTo>
                    <a:lnTo>
                      <a:pt x="192" y="4316"/>
                    </a:lnTo>
                    <a:lnTo>
                      <a:pt x="347" y="4076"/>
                    </a:lnTo>
                    <a:lnTo>
                      <a:pt x="485" y="3824"/>
                    </a:lnTo>
                    <a:lnTo>
                      <a:pt x="598" y="3573"/>
                    </a:lnTo>
                    <a:lnTo>
                      <a:pt x="694" y="3309"/>
                    </a:lnTo>
                    <a:lnTo>
                      <a:pt x="736" y="3165"/>
                    </a:lnTo>
                    <a:lnTo>
                      <a:pt x="778" y="3021"/>
                    </a:lnTo>
                    <a:lnTo>
                      <a:pt x="808" y="2871"/>
                    </a:lnTo>
                    <a:lnTo>
                      <a:pt x="831" y="2727"/>
                    </a:lnTo>
                    <a:lnTo>
                      <a:pt x="843" y="2578"/>
                    </a:lnTo>
                    <a:lnTo>
                      <a:pt x="855" y="2428"/>
                    </a:lnTo>
                    <a:lnTo>
                      <a:pt x="861" y="2278"/>
                    </a:lnTo>
                    <a:lnTo>
                      <a:pt x="855" y="2128"/>
                    </a:lnTo>
                    <a:lnTo>
                      <a:pt x="855" y="212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nl-NL"/>
              </a:p>
            </p:txBody>
          </p:sp>
          <p:sp>
            <p:nvSpPr>
              <p:cNvPr id="451598" name="Freeform 14">
                <a:extLst>
                  <a:ext uri="{FF2B5EF4-FFF2-40B4-BE49-F238E27FC236}">
                    <a16:creationId xmlns:a16="http://schemas.microsoft.com/office/drawing/2014/main" xmlns="" id="{7A2A7C93-2E54-4447-85D4-26BC243156F5}"/>
                  </a:ext>
                </a:extLst>
              </p:cNvPr>
              <p:cNvSpPr>
                <a:spLocks/>
              </p:cNvSpPr>
              <p:nvPr userDrawn="1"/>
            </p:nvSpPr>
            <p:spPr bwMode="hidden">
              <a:xfrm>
                <a:off x="2399" y="0"/>
                <a:ext cx="150" cy="4316"/>
              </a:xfrm>
              <a:custGeom>
                <a:avLst/>
                <a:gdLst>
                  <a:gd name="T0" fmla="*/ 18 w 149"/>
                  <a:gd name="T1" fmla="*/ 1942 h 4316"/>
                  <a:gd name="T2" fmla="*/ 30 w 149"/>
                  <a:gd name="T3" fmla="*/ 1630 h 4316"/>
                  <a:gd name="T4" fmla="*/ 42 w 149"/>
                  <a:gd name="T5" fmla="*/ 1331 h 4316"/>
                  <a:gd name="T6" fmla="*/ 59 w 149"/>
                  <a:gd name="T7" fmla="*/ 1055 h 4316"/>
                  <a:gd name="T8" fmla="*/ 77 w 149"/>
                  <a:gd name="T9" fmla="*/ 791 h 4316"/>
                  <a:gd name="T10" fmla="*/ 83 w 149"/>
                  <a:gd name="T11" fmla="*/ 671 h 4316"/>
                  <a:gd name="T12" fmla="*/ 95 w 149"/>
                  <a:gd name="T13" fmla="*/ 557 h 4316"/>
                  <a:gd name="T14" fmla="*/ 107 w 149"/>
                  <a:gd name="T15" fmla="*/ 444 h 4316"/>
                  <a:gd name="T16" fmla="*/ 113 w 149"/>
                  <a:gd name="T17" fmla="*/ 342 h 4316"/>
                  <a:gd name="T18" fmla="*/ 125 w 149"/>
                  <a:gd name="T19" fmla="*/ 246 h 4316"/>
                  <a:gd name="T20" fmla="*/ 131 w 149"/>
                  <a:gd name="T21" fmla="*/ 156 h 4316"/>
                  <a:gd name="T22" fmla="*/ 143 w 149"/>
                  <a:gd name="T23" fmla="*/ 72 h 4316"/>
                  <a:gd name="T24" fmla="*/ 149 w 149"/>
                  <a:gd name="T25" fmla="*/ 0 h 4316"/>
                  <a:gd name="T26" fmla="*/ 137 w 149"/>
                  <a:gd name="T27" fmla="*/ 0 h 4316"/>
                  <a:gd name="T28" fmla="*/ 131 w 149"/>
                  <a:gd name="T29" fmla="*/ 72 h 4316"/>
                  <a:gd name="T30" fmla="*/ 119 w 149"/>
                  <a:gd name="T31" fmla="*/ 156 h 4316"/>
                  <a:gd name="T32" fmla="*/ 113 w 149"/>
                  <a:gd name="T33" fmla="*/ 246 h 4316"/>
                  <a:gd name="T34" fmla="*/ 101 w 149"/>
                  <a:gd name="T35" fmla="*/ 342 h 4316"/>
                  <a:gd name="T36" fmla="*/ 95 w 149"/>
                  <a:gd name="T37" fmla="*/ 444 h 4316"/>
                  <a:gd name="T38" fmla="*/ 83 w 149"/>
                  <a:gd name="T39" fmla="*/ 557 h 4316"/>
                  <a:gd name="T40" fmla="*/ 71 w 149"/>
                  <a:gd name="T41" fmla="*/ 671 h 4316"/>
                  <a:gd name="T42" fmla="*/ 65 w 149"/>
                  <a:gd name="T43" fmla="*/ 791 h 4316"/>
                  <a:gd name="T44" fmla="*/ 48 w 149"/>
                  <a:gd name="T45" fmla="*/ 1055 h 4316"/>
                  <a:gd name="T46" fmla="*/ 30 w 149"/>
                  <a:gd name="T47" fmla="*/ 1331 h 4316"/>
                  <a:gd name="T48" fmla="*/ 18 w 149"/>
                  <a:gd name="T49" fmla="*/ 1630 h 4316"/>
                  <a:gd name="T50" fmla="*/ 6 w 149"/>
                  <a:gd name="T51" fmla="*/ 1942 h 4316"/>
                  <a:gd name="T52" fmla="*/ 0 w 149"/>
                  <a:gd name="T53" fmla="*/ 2278 h 4316"/>
                  <a:gd name="T54" fmla="*/ 6 w 149"/>
                  <a:gd name="T55" fmla="*/ 2602 h 4316"/>
                  <a:gd name="T56" fmla="*/ 12 w 149"/>
                  <a:gd name="T57" fmla="*/ 2919 h 4316"/>
                  <a:gd name="T58" fmla="*/ 24 w 149"/>
                  <a:gd name="T59" fmla="*/ 3219 h 4316"/>
                  <a:gd name="T60" fmla="*/ 36 w 149"/>
                  <a:gd name="T61" fmla="*/ 3513 h 4316"/>
                  <a:gd name="T62" fmla="*/ 59 w 149"/>
                  <a:gd name="T63" fmla="*/ 3794 h 4316"/>
                  <a:gd name="T64" fmla="*/ 89 w 149"/>
                  <a:gd name="T65" fmla="*/ 4058 h 4316"/>
                  <a:gd name="T66" fmla="*/ 125 w 149"/>
                  <a:gd name="T67" fmla="*/ 4316 h 4316"/>
                  <a:gd name="T68" fmla="*/ 137 w 149"/>
                  <a:gd name="T69" fmla="*/ 4316 h 4316"/>
                  <a:gd name="T70" fmla="*/ 101 w 149"/>
                  <a:gd name="T71" fmla="*/ 4058 h 4316"/>
                  <a:gd name="T72" fmla="*/ 71 w 149"/>
                  <a:gd name="T73" fmla="*/ 3794 h 4316"/>
                  <a:gd name="T74" fmla="*/ 48 w 149"/>
                  <a:gd name="T75" fmla="*/ 3513 h 4316"/>
                  <a:gd name="T76" fmla="*/ 36 w 149"/>
                  <a:gd name="T77" fmla="*/ 3225 h 4316"/>
                  <a:gd name="T78" fmla="*/ 24 w 149"/>
                  <a:gd name="T79" fmla="*/ 2919 h 4316"/>
                  <a:gd name="T80" fmla="*/ 18 w 149"/>
                  <a:gd name="T81" fmla="*/ 2608 h 4316"/>
                  <a:gd name="T82" fmla="*/ 12 w 149"/>
                  <a:gd name="T83" fmla="*/ 2278 h 4316"/>
                  <a:gd name="T84" fmla="*/ 18 w 149"/>
                  <a:gd name="T85" fmla="*/ 1942 h 4316"/>
                  <a:gd name="T86" fmla="*/ 18 w 149"/>
                  <a:gd name="T87" fmla="*/ 1942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49" h="4316">
                    <a:moveTo>
                      <a:pt x="18" y="1942"/>
                    </a:moveTo>
                    <a:lnTo>
                      <a:pt x="30" y="1630"/>
                    </a:lnTo>
                    <a:lnTo>
                      <a:pt x="42" y="1331"/>
                    </a:lnTo>
                    <a:lnTo>
                      <a:pt x="59" y="1055"/>
                    </a:lnTo>
                    <a:lnTo>
                      <a:pt x="77" y="791"/>
                    </a:lnTo>
                    <a:lnTo>
                      <a:pt x="83" y="671"/>
                    </a:lnTo>
                    <a:lnTo>
                      <a:pt x="95" y="557"/>
                    </a:lnTo>
                    <a:lnTo>
                      <a:pt x="107" y="444"/>
                    </a:lnTo>
                    <a:lnTo>
                      <a:pt x="113" y="342"/>
                    </a:lnTo>
                    <a:lnTo>
                      <a:pt x="125" y="246"/>
                    </a:lnTo>
                    <a:lnTo>
                      <a:pt x="131" y="156"/>
                    </a:lnTo>
                    <a:lnTo>
                      <a:pt x="143" y="72"/>
                    </a:lnTo>
                    <a:lnTo>
                      <a:pt x="149" y="0"/>
                    </a:lnTo>
                    <a:lnTo>
                      <a:pt x="137" y="0"/>
                    </a:lnTo>
                    <a:lnTo>
                      <a:pt x="131" y="72"/>
                    </a:lnTo>
                    <a:lnTo>
                      <a:pt x="119" y="156"/>
                    </a:lnTo>
                    <a:lnTo>
                      <a:pt x="113" y="246"/>
                    </a:lnTo>
                    <a:lnTo>
                      <a:pt x="101" y="342"/>
                    </a:lnTo>
                    <a:lnTo>
                      <a:pt x="95" y="444"/>
                    </a:lnTo>
                    <a:lnTo>
                      <a:pt x="83" y="557"/>
                    </a:lnTo>
                    <a:lnTo>
                      <a:pt x="71" y="671"/>
                    </a:lnTo>
                    <a:lnTo>
                      <a:pt x="65" y="791"/>
                    </a:lnTo>
                    <a:lnTo>
                      <a:pt x="48" y="1055"/>
                    </a:lnTo>
                    <a:lnTo>
                      <a:pt x="30" y="1331"/>
                    </a:lnTo>
                    <a:lnTo>
                      <a:pt x="18" y="1630"/>
                    </a:lnTo>
                    <a:lnTo>
                      <a:pt x="6" y="1942"/>
                    </a:lnTo>
                    <a:lnTo>
                      <a:pt x="0" y="2278"/>
                    </a:lnTo>
                    <a:lnTo>
                      <a:pt x="6" y="2602"/>
                    </a:lnTo>
                    <a:lnTo>
                      <a:pt x="12" y="2919"/>
                    </a:lnTo>
                    <a:lnTo>
                      <a:pt x="24" y="3219"/>
                    </a:lnTo>
                    <a:lnTo>
                      <a:pt x="36" y="3513"/>
                    </a:lnTo>
                    <a:lnTo>
                      <a:pt x="59" y="3794"/>
                    </a:lnTo>
                    <a:lnTo>
                      <a:pt x="89" y="4058"/>
                    </a:lnTo>
                    <a:lnTo>
                      <a:pt x="125" y="4316"/>
                    </a:lnTo>
                    <a:lnTo>
                      <a:pt x="137" y="4316"/>
                    </a:lnTo>
                    <a:lnTo>
                      <a:pt x="101" y="4058"/>
                    </a:lnTo>
                    <a:lnTo>
                      <a:pt x="71" y="3794"/>
                    </a:lnTo>
                    <a:lnTo>
                      <a:pt x="48" y="3513"/>
                    </a:lnTo>
                    <a:lnTo>
                      <a:pt x="36" y="3225"/>
                    </a:lnTo>
                    <a:lnTo>
                      <a:pt x="24" y="2919"/>
                    </a:lnTo>
                    <a:lnTo>
                      <a:pt x="18" y="2608"/>
                    </a:lnTo>
                    <a:lnTo>
                      <a:pt x="12" y="2278"/>
                    </a:lnTo>
                    <a:lnTo>
                      <a:pt x="18" y="1942"/>
                    </a:lnTo>
                    <a:lnTo>
                      <a:pt x="18" y="1942"/>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nl-NL"/>
              </a:p>
            </p:txBody>
          </p:sp>
          <p:sp>
            <p:nvSpPr>
              <p:cNvPr id="451599" name="Freeform 15">
                <a:extLst>
                  <a:ext uri="{FF2B5EF4-FFF2-40B4-BE49-F238E27FC236}">
                    <a16:creationId xmlns:a16="http://schemas.microsoft.com/office/drawing/2014/main" xmlns="" id="{DB820244-6CFE-420B-9266-C583FB8C39DE}"/>
                  </a:ext>
                </a:extLst>
              </p:cNvPr>
              <p:cNvSpPr>
                <a:spLocks/>
              </p:cNvSpPr>
              <p:nvPr userDrawn="1"/>
            </p:nvSpPr>
            <p:spPr bwMode="hidden">
              <a:xfrm>
                <a:off x="1967" y="0"/>
                <a:ext cx="300" cy="4316"/>
              </a:xfrm>
              <a:custGeom>
                <a:avLst/>
                <a:gdLst>
                  <a:gd name="T0" fmla="*/ 18 w 299"/>
                  <a:gd name="T1" fmla="*/ 2062 h 4316"/>
                  <a:gd name="T2" fmla="*/ 30 w 299"/>
                  <a:gd name="T3" fmla="*/ 1750 h 4316"/>
                  <a:gd name="T4" fmla="*/ 54 w 299"/>
                  <a:gd name="T5" fmla="*/ 1451 h 4316"/>
                  <a:gd name="T6" fmla="*/ 84 w 299"/>
                  <a:gd name="T7" fmla="*/ 1169 h 4316"/>
                  <a:gd name="T8" fmla="*/ 126 w 299"/>
                  <a:gd name="T9" fmla="*/ 899 h 4316"/>
                  <a:gd name="T10" fmla="*/ 162 w 299"/>
                  <a:gd name="T11" fmla="*/ 641 h 4316"/>
                  <a:gd name="T12" fmla="*/ 209 w 299"/>
                  <a:gd name="T13" fmla="*/ 408 h 4316"/>
                  <a:gd name="T14" fmla="*/ 251 w 299"/>
                  <a:gd name="T15" fmla="*/ 192 h 4316"/>
                  <a:gd name="T16" fmla="*/ 299 w 299"/>
                  <a:gd name="T17" fmla="*/ 0 h 4316"/>
                  <a:gd name="T18" fmla="*/ 287 w 299"/>
                  <a:gd name="T19" fmla="*/ 0 h 4316"/>
                  <a:gd name="T20" fmla="*/ 239 w 299"/>
                  <a:gd name="T21" fmla="*/ 192 h 4316"/>
                  <a:gd name="T22" fmla="*/ 198 w 299"/>
                  <a:gd name="T23" fmla="*/ 408 h 4316"/>
                  <a:gd name="T24" fmla="*/ 156 w 299"/>
                  <a:gd name="T25" fmla="*/ 641 h 4316"/>
                  <a:gd name="T26" fmla="*/ 114 w 299"/>
                  <a:gd name="T27" fmla="*/ 899 h 4316"/>
                  <a:gd name="T28" fmla="*/ 78 w 299"/>
                  <a:gd name="T29" fmla="*/ 1169 h 4316"/>
                  <a:gd name="T30" fmla="*/ 48 w 299"/>
                  <a:gd name="T31" fmla="*/ 1451 h 4316"/>
                  <a:gd name="T32" fmla="*/ 24 w 299"/>
                  <a:gd name="T33" fmla="*/ 1750 h 4316"/>
                  <a:gd name="T34" fmla="*/ 6 w 299"/>
                  <a:gd name="T35" fmla="*/ 2062 h 4316"/>
                  <a:gd name="T36" fmla="*/ 0 w 299"/>
                  <a:gd name="T37" fmla="*/ 2374 h 4316"/>
                  <a:gd name="T38" fmla="*/ 12 w 299"/>
                  <a:gd name="T39" fmla="*/ 2674 h 4316"/>
                  <a:gd name="T40" fmla="*/ 30 w 299"/>
                  <a:gd name="T41" fmla="*/ 2973 h 4316"/>
                  <a:gd name="T42" fmla="*/ 54 w 299"/>
                  <a:gd name="T43" fmla="*/ 3255 h 4316"/>
                  <a:gd name="T44" fmla="*/ 96 w 299"/>
                  <a:gd name="T45" fmla="*/ 3537 h 4316"/>
                  <a:gd name="T46" fmla="*/ 144 w 299"/>
                  <a:gd name="T47" fmla="*/ 3806 h 4316"/>
                  <a:gd name="T48" fmla="*/ 203 w 299"/>
                  <a:gd name="T49" fmla="*/ 4064 h 4316"/>
                  <a:gd name="T50" fmla="*/ 275 w 299"/>
                  <a:gd name="T51" fmla="*/ 4316 h 4316"/>
                  <a:gd name="T52" fmla="*/ 287 w 299"/>
                  <a:gd name="T53" fmla="*/ 4316 h 4316"/>
                  <a:gd name="T54" fmla="*/ 215 w 299"/>
                  <a:gd name="T55" fmla="*/ 4064 h 4316"/>
                  <a:gd name="T56" fmla="*/ 156 w 299"/>
                  <a:gd name="T57" fmla="*/ 3806 h 4316"/>
                  <a:gd name="T58" fmla="*/ 108 w 299"/>
                  <a:gd name="T59" fmla="*/ 3537 h 4316"/>
                  <a:gd name="T60" fmla="*/ 66 w 299"/>
                  <a:gd name="T61" fmla="*/ 3261 h 4316"/>
                  <a:gd name="T62" fmla="*/ 42 w 299"/>
                  <a:gd name="T63" fmla="*/ 2973 h 4316"/>
                  <a:gd name="T64" fmla="*/ 24 w 299"/>
                  <a:gd name="T65" fmla="*/ 2680 h 4316"/>
                  <a:gd name="T66" fmla="*/ 12 w 299"/>
                  <a:gd name="T67" fmla="*/ 2374 h 4316"/>
                  <a:gd name="T68" fmla="*/ 18 w 299"/>
                  <a:gd name="T69" fmla="*/ 2062 h 4316"/>
                  <a:gd name="T70" fmla="*/ 18 w 299"/>
                  <a:gd name="T71" fmla="*/ 2062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99" h="4316">
                    <a:moveTo>
                      <a:pt x="18" y="2062"/>
                    </a:moveTo>
                    <a:lnTo>
                      <a:pt x="30" y="1750"/>
                    </a:lnTo>
                    <a:lnTo>
                      <a:pt x="54" y="1451"/>
                    </a:lnTo>
                    <a:lnTo>
                      <a:pt x="84" y="1169"/>
                    </a:lnTo>
                    <a:lnTo>
                      <a:pt x="126" y="899"/>
                    </a:lnTo>
                    <a:lnTo>
                      <a:pt x="162" y="641"/>
                    </a:lnTo>
                    <a:lnTo>
                      <a:pt x="209" y="408"/>
                    </a:lnTo>
                    <a:lnTo>
                      <a:pt x="251" y="192"/>
                    </a:lnTo>
                    <a:lnTo>
                      <a:pt x="299" y="0"/>
                    </a:lnTo>
                    <a:lnTo>
                      <a:pt x="287" y="0"/>
                    </a:lnTo>
                    <a:lnTo>
                      <a:pt x="239" y="192"/>
                    </a:lnTo>
                    <a:lnTo>
                      <a:pt x="198" y="408"/>
                    </a:lnTo>
                    <a:lnTo>
                      <a:pt x="156" y="641"/>
                    </a:lnTo>
                    <a:lnTo>
                      <a:pt x="114" y="899"/>
                    </a:lnTo>
                    <a:lnTo>
                      <a:pt x="78" y="1169"/>
                    </a:lnTo>
                    <a:lnTo>
                      <a:pt x="48" y="1451"/>
                    </a:lnTo>
                    <a:lnTo>
                      <a:pt x="24" y="1750"/>
                    </a:lnTo>
                    <a:lnTo>
                      <a:pt x="6" y="2062"/>
                    </a:lnTo>
                    <a:lnTo>
                      <a:pt x="0" y="2374"/>
                    </a:lnTo>
                    <a:lnTo>
                      <a:pt x="12" y="2674"/>
                    </a:lnTo>
                    <a:lnTo>
                      <a:pt x="30" y="2973"/>
                    </a:lnTo>
                    <a:lnTo>
                      <a:pt x="54" y="3255"/>
                    </a:lnTo>
                    <a:lnTo>
                      <a:pt x="96" y="3537"/>
                    </a:lnTo>
                    <a:lnTo>
                      <a:pt x="144" y="3806"/>
                    </a:lnTo>
                    <a:lnTo>
                      <a:pt x="203" y="4064"/>
                    </a:lnTo>
                    <a:lnTo>
                      <a:pt x="275" y="4316"/>
                    </a:lnTo>
                    <a:lnTo>
                      <a:pt x="287" y="4316"/>
                    </a:lnTo>
                    <a:lnTo>
                      <a:pt x="215" y="4064"/>
                    </a:lnTo>
                    <a:lnTo>
                      <a:pt x="156" y="3806"/>
                    </a:lnTo>
                    <a:lnTo>
                      <a:pt x="108" y="3537"/>
                    </a:lnTo>
                    <a:lnTo>
                      <a:pt x="66" y="3261"/>
                    </a:lnTo>
                    <a:lnTo>
                      <a:pt x="42" y="2973"/>
                    </a:lnTo>
                    <a:lnTo>
                      <a:pt x="24" y="2680"/>
                    </a:lnTo>
                    <a:lnTo>
                      <a:pt x="12" y="2374"/>
                    </a:lnTo>
                    <a:lnTo>
                      <a:pt x="18" y="2062"/>
                    </a:lnTo>
                    <a:lnTo>
                      <a:pt x="18" y="2062"/>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nl-NL"/>
              </a:p>
            </p:txBody>
          </p:sp>
          <p:sp>
            <p:nvSpPr>
              <p:cNvPr id="451600" name="Freeform 16">
                <a:extLst>
                  <a:ext uri="{FF2B5EF4-FFF2-40B4-BE49-F238E27FC236}">
                    <a16:creationId xmlns:a16="http://schemas.microsoft.com/office/drawing/2014/main" xmlns="" id="{C295E8DF-746B-49B7-B953-36F48DF6C788}"/>
                  </a:ext>
                </a:extLst>
              </p:cNvPr>
              <p:cNvSpPr>
                <a:spLocks/>
              </p:cNvSpPr>
              <p:nvPr userDrawn="1"/>
            </p:nvSpPr>
            <p:spPr bwMode="hidden">
              <a:xfrm>
                <a:off x="1566" y="0"/>
                <a:ext cx="425" cy="4316"/>
              </a:xfrm>
              <a:custGeom>
                <a:avLst/>
                <a:gdLst>
                  <a:gd name="T0" fmla="*/ 424 w 424"/>
                  <a:gd name="T1" fmla="*/ 0 h 4316"/>
                  <a:gd name="T2" fmla="*/ 412 w 424"/>
                  <a:gd name="T3" fmla="*/ 0 h 4316"/>
                  <a:gd name="T4" fmla="*/ 316 w 424"/>
                  <a:gd name="T5" fmla="*/ 222 h 4316"/>
                  <a:gd name="T6" fmla="*/ 239 w 424"/>
                  <a:gd name="T7" fmla="*/ 462 h 4316"/>
                  <a:gd name="T8" fmla="*/ 167 w 424"/>
                  <a:gd name="T9" fmla="*/ 707 h 4316"/>
                  <a:gd name="T10" fmla="*/ 107 w 424"/>
                  <a:gd name="T11" fmla="*/ 971 h 4316"/>
                  <a:gd name="T12" fmla="*/ 65 w 424"/>
                  <a:gd name="T13" fmla="*/ 1247 h 4316"/>
                  <a:gd name="T14" fmla="*/ 29 w 424"/>
                  <a:gd name="T15" fmla="*/ 1529 h 4316"/>
                  <a:gd name="T16" fmla="*/ 6 w 424"/>
                  <a:gd name="T17" fmla="*/ 1822 h 4316"/>
                  <a:gd name="T18" fmla="*/ 0 w 424"/>
                  <a:gd name="T19" fmla="*/ 2122 h 4316"/>
                  <a:gd name="T20" fmla="*/ 6 w 424"/>
                  <a:gd name="T21" fmla="*/ 2404 h 4316"/>
                  <a:gd name="T22" fmla="*/ 24 w 424"/>
                  <a:gd name="T23" fmla="*/ 2686 h 4316"/>
                  <a:gd name="T24" fmla="*/ 47 w 424"/>
                  <a:gd name="T25" fmla="*/ 2961 h 4316"/>
                  <a:gd name="T26" fmla="*/ 89 w 424"/>
                  <a:gd name="T27" fmla="*/ 3243 h 4316"/>
                  <a:gd name="T28" fmla="*/ 137 w 424"/>
                  <a:gd name="T29" fmla="*/ 3519 h 4316"/>
                  <a:gd name="T30" fmla="*/ 197 w 424"/>
                  <a:gd name="T31" fmla="*/ 3788 h 4316"/>
                  <a:gd name="T32" fmla="*/ 269 w 424"/>
                  <a:gd name="T33" fmla="*/ 4058 h 4316"/>
                  <a:gd name="T34" fmla="*/ 346 w 424"/>
                  <a:gd name="T35" fmla="*/ 4316 h 4316"/>
                  <a:gd name="T36" fmla="*/ 358 w 424"/>
                  <a:gd name="T37" fmla="*/ 4316 h 4316"/>
                  <a:gd name="T38" fmla="*/ 281 w 424"/>
                  <a:gd name="T39" fmla="*/ 4058 h 4316"/>
                  <a:gd name="T40" fmla="*/ 209 w 424"/>
                  <a:gd name="T41" fmla="*/ 3788 h 4316"/>
                  <a:gd name="T42" fmla="*/ 149 w 424"/>
                  <a:gd name="T43" fmla="*/ 3519 h 4316"/>
                  <a:gd name="T44" fmla="*/ 101 w 424"/>
                  <a:gd name="T45" fmla="*/ 3243 h 4316"/>
                  <a:gd name="T46" fmla="*/ 59 w 424"/>
                  <a:gd name="T47" fmla="*/ 2961 h 4316"/>
                  <a:gd name="T48" fmla="*/ 35 w 424"/>
                  <a:gd name="T49" fmla="*/ 2686 h 4316"/>
                  <a:gd name="T50" fmla="*/ 18 w 424"/>
                  <a:gd name="T51" fmla="*/ 2404 h 4316"/>
                  <a:gd name="T52" fmla="*/ 12 w 424"/>
                  <a:gd name="T53" fmla="*/ 2122 h 4316"/>
                  <a:gd name="T54" fmla="*/ 18 w 424"/>
                  <a:gd name="T55" fmla="*/ 1822 h 4316"/>
                  <a:gd name="T56" fmla="*/ 41 w 424"/>
                  <a:gd name="T57" fmla="*/ 1529 h 4316"/>
                  <a:gd name="T58" fmla="*/ 71 w 424"/>
                  <a:gd name="T59" fmla="*/ 1247 h 4316"/>
                  <a:gd name="T60" fmla="*/ 119 w 424"/>
                  <a:gd name="T61" fmla="*/ 971 h 4316"/>
                  <a:gd name="T62" fmla="*/ 179 w 424"/>
                  <a:gd name="T63" fmla="*/ 707 h 4316"/>
                  <a:gd name="T64" fmla="*/ 245 w 424"/>
                  <a:gd name="T65" fmla="*/ 462 h 4316"/>
                  <a:gd name="T66" fmla="*/ 328 w 424"/>
                  <a:gd name="T67" fmla="*/ 222 h 4316"/>
                  <a:gd name="T68" fmla="*/ 424 w 424"/>
                  <a:gd name="T69" fmla="*/ 0 h 4316"/>
                  <a:gd name="T70" fmla="*/ 424 w 424"/>
                  <a:gd name="T71" fmla="*/ 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24" h="4316">
                    <a:moveTo>
                      <a:pt x="424" y="0"/>
                    </a:moveTo>
                    <a:lnTo>
                      <a:pt x="412" y="0"/>
                    </a:lnTo>
                    <a:lnTo>
                      <a:pt x="316" y="222"/>
                    </a:lnTo>
                    <a:lnTo>
                      <a:pt x="239" y="462"/>
                    </a:lnTo>
                    <a:lnTo>
                      <a:pt x="167" y="707"/>
                    </a:lnTo>
                    <a:lnTo>
                      <a:pt x="107" y="971"/>
                    </a:lnTo>
                    <a:lnTo>
                      <a:pt x="65" y="1247"/>
                    </a:lnTo>
                    <a:lnTo>
                      <a:pt x="29" y="1529"/>
                    </a:lnTo>
                    <a:lnTo>
                      <a:pt x="6" y="1822"/>
                    </a:lnTo>
                    <a:lnTo>
                      <a:pt x="0" y="2122"/>
                    </a:lnTo>
                    <a:lnTo>
                      <a:pt x="6" y="2404"/>
                    </a:lnTo>
                    <a:lnTo>
                      <a:pt x="24" y="2686"/>
                    </a:lnTo>
                    <a:lnTo>
                      <a:pt x="47" y="2961"/>
                    </a:lnTo>
                    <a:lnTo>
                      <a:pt x="89" y="3243"/>
                    </a:lnTo>
                    <a:lnTo>
                      <a:pt x="137" y="3519"/>
                    </a:lnTo>
                    <a:lnTo>
                      <a:pt x="197" y="3788"/>
                    </a:lnTo>
                    <a:lnTo>
                      <a:pt x="269" y="4058"/>
                    </a:lnTo>
                    <a:lnTo>
                      <a:pt x="346" y="4316"/>
                    </a:lnTo>
                    <a:lnTo>
                      <a:pt x="358" y="4316"/>
                    </a:lnTo>
                    <a:lnTo>
                      <a:pt x="281" y="4058"/>
                    </a:lnTo>
                    <a:lnTo>
                      <a:pt x="209" y="3788"/>
                    </a:lnTo>
                    <a:lnTo>
                      <a:pt x="149" y="3519"/>
                    </a:lnTo>
                    <a:lnTo>
                      <a:pt x="101" y="3243"/>
                    </a:lnTo>
                    <a:lnTo>
                      <a:pt x="59" y="2961"/>
                    </a:lnTo>
                    <a:lnTo>
                      <a:pt x="35" y="2686"/>
                    </a:lnTo>
                    <a:lnTo>
                      <a:pt x="18" y="2404"/>
                    </a:lnTo>
                    <a:lnTo>
                      <a:pt x="12" y="2122"/>
                    </a:lnTo>
                    <a:lnTo>
                      <a:pt x="18" y="1822"/>
                    </a:lnTo>
                    <a:lnTo>
                      <a:pt x="41" y="1529"/>
                    </a:lnTo>
                    <a:lnTo>
                      <a:pt x="71" y="1247"/>
                    </a:lnTo>
                    <a:lnTo>
                      <a:pt x="119" y="971"/>
                    </a:lnTo>
                    <a:lnTo>
                      <a:pt x="179" y="707"/>
                    </a:lnTo>
                    <a:lnTo>
                      <a:pt x="245" y="462"/>
                    </a:lnTo>
                    <a:lnTo>
                      <a:pt x="328" y="222"/>
                    </a:lnTo>
                    <a:lnTo>
                      <a:pt x="424" y="0"/>
                    </a:lnTo>
                    <a:lnTo>
                      <a:pt x="424"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nl-NL"/>
              </a:p>
            </p:txBody>
          </p:sp>
          <p:sp>
            <p:nvSpPr>
              <p:cNvPr id="451601" name="Freeform 17">
                <a:extLst>
                  <a:ext uri="{FF2B5EF4-FFF2-40B4-BE49-F238E27FC236}">
                    <a16:creationId xmlns:a16="http://schemas.microsoft.com/office/drawing/2014/main" xmlns="" id="{45B9E94C-9DFB-42A6-A854-00B5E472DF75}"/>
                  </a:ext>
                </a:extLst>
              </p:cNvPr>
              <p:cNvSpPr>
                <a:spLocks/>
              </p:cNvSpPr>
              <p:nvPr userDrawn="1"/>
            </p:nvSpPr>
            <p:spPr bwMode="hidden">
              <a:xfrm>
                <a:off x="1128" y="0"/>
                <a:ext cx="575" cy="4316"/>
              </a:xfrm>
              <a:custGeom>
                <a:avLst/>
                <a:gdLst>
                  <a:gd name="T0" fmla="*/ 12 w 574"/>
                  <a:gd name="T1" fmla="*/ 2146 h 4316"/>
                  <a:gd name="T2" fmla="*/ 24 w 574"/>
                  <a:gd name="T3" fmla="*/ 1846 h 4316"/>
                  <a:gd name="T4" fmla="*/ 54 w 574"/>
                  <a:gd name="T5" fmla="*/ 1559 h 4316"/>
                  <a:gd name="T6" fmla="*/ 96 w 574"/>
                  <a:gd name="T7" fmla="*/ 1277 h 4316"/>
                  <a:gd name="T8" fmla="*/ 162 w 574"/>
                  <a:gd name="T9" fmla="*/ 1001 h 4316"/>
                  <a:gd name="T10" fmla="*/ 239 w 574"/>
                  <a:gd name="T11" fmla="*/ 731 h 4316"/>
                  <a:gd name="T12" fmla="*/ 335 w 574"/>
                  <a:gd name="T13" fmla="*/ 480 h 4316"/>
                  <a:gd name="T14" fmla="*/ 449 w 574"/>
                  <a:gd name="T15" fmla="*/ 234 h 4316"/>
                  <a:gd name="T16" fmla="*/ 574 w 574"/>
                  <a:gd name="T17" fmla="*/ 0 h 4316"/>
                  <a:gd name="T18" fmla="*/ 562 w 574"/>
                  <a:gd name="T19" fmla="*/ 0 h 4316"/>
                  <a:gd name="T20" fmla="*/ 437 w 574"/>
                  <a:gd name="T21" fmla="*/ 234 h 4316"/>
                  <a:gd name="T22" fmla="*/ 323 w 574"/>
                  <a:gd name="T23" fmla="*/ 480 h 4316"/>
                  <a:gd name="T24" fmla="*/ 227 w 574"/>
                  <a:gd name="T25" fmla="*/ 737 h 4316"/>
                  <a:gd name="T26" fmla="*/ 150 w 574"/>
                  <a:gd name="T27" fmla="*/ 1001 h 4316"/>
                  <a:gd name="T28" fmla="*/ 84 w 574"/>
                  <a:gd name="T29" fmla="*/ 1277 h 4316"/>
                  <a:gd name="T30" fmla="*/ 42 w 574"/>
                  <a:gd name="T31" fmla="*/ 1559 h 4316"/>
                  <a:gd name="T32" fmla="*/ 12 w 574"/>
                  <a:gd name="T33" fmla="*/ 1852 h 4316"/>
                  <a:gd name="T34" fmla="*/ 0 w 574"/>
                  <a:gd name="T35" fmla="*/ 2146 h 4316"/>
                  <a:gd name="T36" fmla="*/ 6 w 574"/>
                  <a:gd name="T37" fmla="*/ 2434 h 4316"/>
                  <a:gd name="T38" fmla="*/ 30 w 574"/>
                  <a:gd name="T39" fmla="*/ 2715 h 4316"/>
                  <a:gd name="T40" fmla="*/ 66 w 574"/>
                  <a:gd name="T41" fmla="*/ 2997 h 4316"/>
                  <a:gd name="T42" fmla="*/ 120 w 574"/>
                  <a:gd name="T43" fmla="*/ 3273 h 4316"/>
                  <a:gd name="T44" fmla="*/ 191 w 574"/>
                  <a:gd name="T45" fmla="*/ 3549 h 4316"/>
                  <a:gd name="T46" fmla="*/ 275 w 574"/>
                  <a:gd name="T47" fmla="*/ 3812 h 4316"/>
                  <a:gd name="T48" fmla="*/ 371 w 574"/>
                  <a:gd name="T49" fmla="*/ 4070 h 4316"/>
                  <a:gd name="T50" fmla="*/ 484 w 574"/>
                  <a:gd name="T51" fmla="*/ 4316 h 4316"/>
                  <a:gd name="T52" fmla="*/ 496 w 574"/>
                  <a:gd name="T53" fmla="*/ 4316 h 4316"/>
                  <a:gd name="T54" fmla="*/ 383 w 574"/>
                  <a:gd name="T55" fmla="*/ 4070 h 4316"/>
                  <a:gd name="T56" fmla="*/ 287 w 574"/>
                  <a:gd name="T57" fmla="*/ 3812 h 4316"/>
                  <a:gd name="T58" fmla="*/ 203 w 574"/>
                  <a:gd name="T59" fmla="*/ 3549 h 4316"/>
                  <a:gd name="T60" fmla="*/ 132 w 574"/>
                  <a:gd name="T61" fmla="*/ 3273 h 4316"/>
                  <a:gd name="T62" fmla="*/ 78 w 574"/>
                  <a:gd name="T63" fmla="*/ 2997 h 4316"/>
                  <a:gd name="T64" fmla="*/ 42 w 574"/>
                  <a:gd name="T65" fmla="*/ 2715 h 4316"/>
                  <a:gd name="T66" fmla="*/ 18 w 574"/>
                  <a:gd name="T67" fmla="*/ 2434 h 4316"/>
                  <a:gd name="T68" fmla="*/ 12 w 574"/>
                  <a:gd name="T69" fmla="*/ 2146 h 4316"/>
                  <a:gd name="T70" fmla="*/ 12 w 574"/>
                  <a:gd name="T71" fmla="*/ 2146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74" h="4316">
                    <a:moveTo>
                      <a:pt x="12" y="2146"/>
                    </a:moveTo>
                    <a:lnTo>
                      <a:pt x="24" y="1846"/>
                    </a:lnTo>
                    <a:lnTo>
                      <a:pt x="54" y="1559"/>
                    </a:lnTo>
                    <a:lnTo>
                      <a:pt x="96" y="1277"/>
                    </a:lnTo>
                    <a:lnTo>
                      <a:pt x="162" y="1001"/>
                    </a:lnTo>
                    <a:lnTo>
                      <a:pt x="239" y="731"/>
                    </a:lnTo>
                    <a:lnTo>
                      <a:pt x="335" y="480"/>
                    </a:lnTo>
                    <a:lnTo>
                      <a:pt x="449" y="234"/>
                    </a:lnTo>
                    <a:lnTo>
                      <a:pt x="574" y="0"/>
                    </a:lnTo>
                    <a:lnTo>
                      <a:pt x="562" y="0"/>
                    </a:lnTo>
                    <a:lnTo>
                      <a:pt x="437" y="234"/>
                    </a:lnTo>
                    <a:lnTo>
                      <a:pt x="323" y="480"/>
                    </a:lnTo>
                    <a:lnTo>
                      <a:pt x="227" y="737"/>
                    </a:lnTo>
                    <a:lnTo>
                      <a:pt x="150" y="1001"/>
                    </a:lnTo>
                    <a:lnTo>
                      <a:pt x="84" y="1277"/>
                    </a:lnTo>
                    <a:lnTo>
                      <a:pt x="42" y="1559"/>
                    </a:lnTo>
                    <a:lnTo>
                      <a:pt x="12" y="1852"/>
                    </a:lnTo>
                    <a:lnTo>
                      <a:pt x="0" y="2146"/>
                    </a:lnTo>
                    <a:lnTo>
                      <a:pt x="6" y="2434"/>
                    </a:lnTo>
                    <a:lnTo>
                      <a:pt x="30" y="2715"/>
                    </a:lnTo>
                    <a:lnTo>
                      <a:pt x="66" y="2997"/>
                    </a:lnTo>
                    <a:lnTo>
                      <a:pt x="120" y="3273"/>
                    </a:lnTo>
                    <a:lnTo>
                      <a:pt x="191" y="3549"/>
                    </a:lnTo>
                    <a:lnTo>
                      <a:pt x="275" y="3812"/>
                    </a:lnTo>
                    <a:lnTo>
                      <a:pt x="371" y="4070"/>
                    </a:lnTo>
                    <a:lnTo>
                      <a:pt x="484" y="4316"/>
                    </a:lnTo>
                    <a:lnTo>
                      <a:pt x="496" y="4316"/>
                    </a:lnTo>
                    <a:lnTo>
                      <a:pt x="383" y="4070"/>
                    </a:lnTo>
                    <a:lnTo>
                      <a:pt x="287" y="3812"/>
                    </a:lnTo>
                    <a:lnTo>
                      <a:pt x="203" y="3549"/>
                    </a:lnTo>
                    <a:lnTo>
                      <a:pt x="132" y="3273"/>
                    </a:lnTo>
                    <a:lnTo>
                      <a:pt x="78" y="2997"/>
                    </a:lnTo>
                    <a:lnTo>
                      <a:pt x="42" y="2715"/>
                    </a:lnTo>
                    <a:lnTo>
                      <a:pt x="18" y="2434"/>
                    </a:lnTo>
                    <a:lnTo>
                      <a:pt x="12" y="2146"/>
                    </a:lnTo>
                    <a:lnTo>
                      <a:pt x="12" y="2146"/>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nl-NL"/>
              </a:p>
            </p:txBody>
          </p:sp>
          <p:sp>
            <p:nvSpPr>
              <p:cNvPr id="451602" name="Freeform 18">
                <a:extLst>
                  <a:ext uri="{FF2B5EF4-FFF2-40B4-BE49-F238E27FC236}">
                    <a16:creationId xmlns:a16="http://schemas.microsoft.com/office/drawing/2014/main" xmlns="" id="{687900E6-32BD-4D33-B579-8E1D0AA5B53B}"/>
                  </a:ext>
                </a:extLst>
              </p:cNvPr>
              <p:cNvSpPr>
                <a:spLocks/>
              </p:cNvSpPr>
              <p:nvPr userDrawn="1"/>
            </p:nvSpPr>
            <p:spPr bwMode="hidden">
              <a:xfrm>
                <a:off x="702" y="0"/>
                <a:ext cx="737" cy="4316"/>
              </a:xfrm>
              <a:custGeom>
                <a:avLst/>
                <a:gdLst>
                  <a:gd name="T0" fmla="*/ 12 w 735"/>
                  <a:gd name="T1" fmla="*/ 2098 h 4316"/>
                  <a:gd name="T2" fmla="*/ 29 w 735"/>
                  <a:gd name="T3" fmla="*/ 1798 h 4316"/>
                  <a:gd name="T4" fmla="*/ 71 w 735"/>
                  <a:gd name="T5" fmla="*/ 1505 h 4316"/>
                  <a:gd name="T6" fmla="*/ 131 w 735"/>
                  <a:gd name="T7" fmla="*/ 1223 h 4316"/>
                  <a:gd name="T8" fmla="*/ 215 w 735"/>
                  <a:gd name="T9" fmla="*/ 941 h 4316"/>
                  <a:gd name="T10" fmla="*/ 316 w 735"/>
                  <a:gd name="T11" fmla="*/ 689 h 4316"/>
                  <a:gd name="T12" fmla="*/ 442 w 735"/>
                  <a:gd name="T13" fmla="*/ 444 h 4316"/>
                  <a:gd name="T14" fmla="*/ 580 w 735"/>
                  <a:gd name="T15" fmla="*/ 216 h 4316"/>
                  <a:gd name="T16" fmla="*/ 735 w 735"/>
                  <a:gd name="T17" fmla="*/ 0 h 4316"/>
                  <a:gd name="T18" fmla="*/ 723 w 735"/>
                  <a:gd name="T19" fmla="*/ 0 h 4316"/>
                  <a:gd name="T20" fmla="*/ 568 w 735"/>
                  <a:gd name="T21" fmla="*/ 210 h 4316"/>
                  <a:gd name="T22" fmla="*/ 430 w 735"/>
                  <a:gd name="T23" fmla="*/ 438 h 4316"/>
                  <a:gd name="T24" fmla="*/ 311 w 735"/>
                  <a:gd name="T25" fmla="*/ 683 h 4316"/>
                  <a:gd name="T26" fmla="*/ 209 w 735"/>
                  <a:gd name="T27" fmla="*/ 941 h 4316"/>
                  <a:gd name="T28" fmla="*/ 125 w 735"/>
                  <a:gd name="T29" fmla="*/ 1217 h 4316"/>
                  <a:gd name="T30" fmla="*/ 59 w 735"/>
                  <a:gd name="T31" fmla="*/ 1505 h 4316"/>
                  <a:gd name="T32" fmla="*/ 18 w 735"/>
                  <a:gd name="T33" fmla="*/ 1798 h 4316"/>
                  <a:gd name="T34" fmla="*/ 0 w 735"/>
                  <a:gd name="T35" fmla="*/ 2098 h 4316"/>
                  <a:gd name="T36" fmla="*/ 6 w 735"/>
                  <a:gd name="T37" fmla="*/ 2404 h 4316"/>
                  <a:gd name="T38" fmla="*/ 29 w 735"/>
                  <a:gd name="T39" fmla="*/ 2709 h 4316"/>
                  <a:gd name="T40" fmla="*/ 77 w 735"/>
                  <a:gd name="T41" fmla="*/ 3015 h 4316"/>
                  <a:gd name="T42" fmla="*/ 149 w 735"/>
                  <a:gd name="T43" fmla="*/ 3315 h 4316"/>
                  <a:gd name="T44" fmla="*/ 227 w 735"/>
                  <a:gd name="T45" fmla="*/ 3573 h 4316"/>
                  <a:gd name="T46" fmla="*/ 316 w 735"/>
                  <a:gd name="T47" fmla="*/ 3824 h 4316"/>
                  <a:gd name="T48" fmla="*/ 424 w 735"/>
                  <a:gd name="T49" fmla="*/ 4076 h 4316"/>
                  <a:gd name="T50" fmla="*/ 544 w 735"/>
                  <a:gd name="T51" fmla="*/ 4316 h 4316"/>
                  <a:gd name="T52" fmla="*/ 556 w 735"/>
                  <a:gd name="T53" fmla="*/ 4316 h 4316"/>
                  <a:gd name="T54" fmla="*/ 436 w 735"/>
                  <a:gd name="T55" fmla="*/ 4076 h 4316"/>
                  <a:gd name="T56" fmla="*/ 328 w 735"/>
                  <a:gd name="T57" fmla="*/ 3824 h 4316"/>
                  <a:gd name="T58" fmla="*/ 239 w 735"/>
                  <a:gd name="T59" fmla="*/ 3573 h 4316"/>
                  <a:gd name="T60" fmla="*/ 161 w 735"/>
                  <a:gd name="T61" fmla="*/ 3315 h 4316"/>
                  <a:gd name="T62" fmla="*/ 89 w 735"/>
                  <a:gd name="T63" fmla="*/ 3015 h 4316"/>
                  <a:gd name="T64" fmla="*/ 41 w 735"/>
                  <a:gd name="T65" fmla="*/ 2709 h 4316"/>
                  <a:gd name="T66" fmla="*/ 18 w 735"/>
                  <a:gd name="T67" fmla="*/ 2404 h 4316"/>
                  <a:gd name="T68" fmla="*/ 12 w 735"/>
                  <a:gd name="T69" fmla="*/ 2098 h 4316"/>
                  <a:gd name="T70" fmla="*/ 12 w 735"/>
                  <a:gd name="T71" fmla="*/ 209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35" h="4316">
                    <a:moveTo>
                      <a:pt x="12" y="2098"/>
                    </a:moveTo>
                    <a:lnTo>
                      <a:pt x="29" y="1798"/>
                    </a:lnTo>
                    <a:lnTo>
                      <a:pt x="71" y="1505"/>
                    </a:lnTo>
                    <a:lnTo>
                      <a:pt x="131" y="1223"/>
                    </a:lnTo>
                    <a:lnTo>
                      <a:pt x="215" y="941"/>
                    </a:lnTo>
                    <a:lnTo>
                      <a:pt x="316" y="689"/>
                    </a:lnTo>
                    <a:lnTo>
                      <a:pt x="442" y="444"/>
                    </a:lnTo>
                    <a:lnTo>
                      <a:pt x="580" y="216"/>
                    </a:lnTo>
                    <a:lnTo>
                      <a:pt x="735" y="0"/>
                    </a:lnTo>
                    <a:lnTo>
                      <a:pt x="723" y="0"/>
                    </a:lnTo>
                    <a:lnTo>
                      <a:pt x="568" y="210"/>
                    </a:lnTo>
                    <a:lnTo>
                      <a:pt x="430" y="438"/>
                    </a:lnTo>
                    <a:lnTo>
                      <a:pt x="311" y="683"/>
                    </a:lnTo>
                    <a:lnTo>
                      <a:pt x="209" y="941"/>
                    </a:lnTo>
                    <a:lnTo>
                      <a:pt x="125" y="1217"/>
                    </a:lnTo>
                    <a:lnTo>
                      <a:pt x="59" y="1505"/>
                    </a:lnTo>
                    <a:lnTo>
                      <a:pt x="18" y="1798"/>
                    </a:lnTo>
                    <a:lnTo>
                      <a:pt x="0" y="2098"/>
                    </a:lnTo>
                    <a:lnTo>
                      <a:pt x="6" y="2404"/>
                    </a:lnTo>
                    <a:lnTo>
                      <a:pt x="29" y="2709"/>
                    </a:lnTo>
                    <a:lnTo>
                      <a:pt x="77" y="3015"/>
                    </a:lnTo>
                    <a:lnTo>
                      <a:pt x="149" y="3315"/>
                    </a:lnTo>
                    <a:lnTo>
                      <a:pt x="227" y="3573"/>
                    </a:lnTo>
                    <a:lnTo>
                      <a:pt x="316" y="3824"/>
                    </a:lnTo>
                    <a:lnTo>
                      <a:pt x="424" y="4076"/>
                    </a:lnTo>
                    <a:lnTo>
                      <a:pt x="544" y="4316"/>
                    </a:lnTo>
                    <a:lnTo>
                      <a:pt x="556" y="4316"/>
                    </a:lnTo>
                    <a:lnTo>
                      <a:pt x="436" y="4076"/>
                    </a:lnTo>
                    <a:lnTo>
                      <a:pt x="328" y="3824"/>
                    </a:lnTo>
                    <a:lnTo>
                      <a:pt x="239" y="3573"/>
                    </a:lnTo>
                    <a:lnTo>
                      <a:pt x="161" y="3315"/>
                    </a:lnTo>
                    <a:lnTo>
                      <a:pt x="89" y="3015"/>
                    </a:lnTo>
                    <a:lnTo>
                      <a:pt x="41" y="2709"/>
                    </a:lnTo>
                    <a:lnTo>
                      <a:pt x="18" y="2404"/>
                    </a:lnTo>
                    <a:lnTo>
                      <a:pt x="12" y="2098"/>
                    </a:lnTo>
                    <a:lnTo>
                      <a:pt x="12" y="209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nl-NL"/>
              </a:p>
            </p:txBody>
          </p:sp>
          <p:sp>
            <p:nvSpPr>
              <p:cNvPr id="451603" name="Freeform 19">
                <a:extLst>
                  <a:ext uri="{FF2B5EF4-FFF2-40B4-BE49-F238E27FC236}">
                    <a16:creationId xmlns:a16="http://schemas.microsoft.com/office/drawing/2014/main" xmlns="" id="{B0F62A4E-3FB1-482D-9694-A23DEC45B8D8}"/>
                  </a:ext>
                </a:extLst>
              </p:cNvPr>
              <p:cNvSpPr>
                <a:spLocks/>
              </p:cNvSpPr>
              <p:nvPr userDrawn="1"/>
            </p:nvSpPr>
            <p:spPr bwMode="hidden">
              <a:xfrm>
                <a:off x="288" y="0"/>
                <a:ext cx="840" cy="4316"/>
              </a:xfrm>
              <a:custGeom>
                <a:avLst/>
                <a:gdLst>
                  <a:gd name="T0" fmla="*/ 18 w 837"/>
                  <a:gd name="T1" fmla="*/ 1948 h 4316"/>
                  <a:gd name="T2" fmla="*/ 48 w 837"/>
                  <a:gd name="T3" fmla="*/ 1708 h 4316"/>
                  <a:gd name="T4" fmla="*/ 96 w 837"/>
                  <a:gd name="T5" fmla="*/ 1475 h 4316"/>
                  <a:gd name="T6" fmla="*/ 161 w 837"/>
                  <a:gd name="T7" fmla="*/ 1235 h 4316"/>
                  <a:gd name="T8" fmla="*/ 251 w 837"/>
                  <a:gd name="T9" fmla="*/ 995 h 4316"/>
                  <a:gd name="T10" fmla="*/ 365 w 837"/>
                  <a:gd name="T11" fmla="*/ 755 h 4316"/>
                  <a:gd name="T12" fmla="*/ 496 w 837"/>
                  <a:gd name="T13" fmla="*/ 510 h 4316"/>
                  <a:gd name="T14" fmla="*/ 658 w 837"/>
                  <a:gd name="T15" fmla="*/ 258 h 4316"/>
                  <a:gd name="T16" fmla="*/ 741 w 837"/>
                  <a:gd name="T17" fmla="*/ 132 h 4316"/>
                  <a:gd name="T18" fmla="*/ 837 w 837"/>
                  <a:gd name="T19" fmla="*/ 0 h 4316"/>
                  <a:gd name="T20" fmla="*/ 825 w 837"/>
                  <a:gd name="T21" fmla="*/ 0 h 4316"/>
                  <a:gd name="T22" fmla="*/ 729 w 837"/>
                  <a:gd name="T23" fmla="*/ 132 h 4316"/>
                  <a:gd name="T24" fmla="*/ 640 w 837"/>
                  <a:gd name="T25" fmla="*/ 258 h 4316"/>
                  <a:gd name="T26" fmla="*/ 562 w 837"/>
                  <a:gd name="T27" fmla="*/ 384 h 4316"/>
                  <a:gd name="T28" fmla="*/ 484 w 837"/>
                  <a:gd name="T29" fmla="*/ 510 h 4316"/>
                  <a:gd name="T30" fmla="*/ 353 w 837"/>
                  <a:gd name="T31" fmla="*/ 755 h 4316"/>
                  <a:gd name="T32" fmla="*/ 239 w 837"/>
                  <a:gd name="T33" fmla="*/ 995 h 4316"/>
                  <a:gd name="T34" fmla="*/ 150 w 837"/>
                  <a:gd name="T35" fmla="*/ 1235 h 4316"/>
                  <a:gd name="T36" fmla="*/ 84 w 837"/>
                  <a:gd name="T37" fmla="*/ 1469 h 4316"/>
                  <a:gd name="T38" fmla="*/ 36 w 837"/>
                  <a:gd name="T39" fmla="*/ 1702 h 4316"/>
                  <a:gd name="T40" fmla="*/ 6 w 837"/>
                  <a:gd name="T41" fmla="*/ 1942 h 4316"/>
                  <a:gd name="T42" fmla="*/ 0 w 837"/>
                  <a:gd name="T43" fmla="*/ 2200 h 4316"/>
                  <a:gd name="T44" fmla="*/ 12 w 837"/>
                  <a:gd name="T45" fmla="*/ 2470 h 4316"/>
                  <a:gd name="T46" fmla="*/ 48 w 837"/>
                  <a:gd name="T47" fmla="*/ 2739 h 4316"/>
                  <a:gd name="T48" fmla="*/ 114 w 837"/>
                  <a:gd name="T49" fmla="*/ 3027 h 4316"/>
                  <a:gd name="T50" fmla="*/ 150 w 837"/>
                  <a:gd name="T51" fmla="*/ 3171 h 4316"/>
                  <a:gd name="T52" fmla="*/ 197 w 837"/>
                  <a:gd name="T53" fmla="*/ 3321 h 4316"/>
                  <a:gd name="T54" fmla="*/ 245 w 837"/>
                  <a:gd name="T55" fmla="*/ 3477 h 4316"/>
                  <a:gd name="T56" fmla="*/ 305 w 837"/>
                  <a:gd name="T57" fmla="*/ 3639 h 4316"/>
                  <a:gd name="T58" fmla="*/ 365 w 837"/>
                  <a:gd name="T59" fmla="*/ 3800 h 4316"/>
                  <a:gd name="T60" fmla="*/ 437 w 837"/>
                  <a:gd name="T61" fmla="*/ 3968 h 4316"/>
                  <a:gd name="T62" fmla="*/ 508 w 837"/>
                  <a:gd name="T63" fmla="*/ 4136 h 4316"/>
                  <a:gd name="T64" fmla="*/ 592 w 837"/>
                  <a:gd name="T65" fmla="*/ 4316 h 4316"/>
                  <a:gd name="T66" fmla="*/ 604 w 837"/>
                  <a:gd name="T67" fmla="*/ 4316 h 4316"/>
                  <a:gd name="T68" fmla="*/ 520 w 837"/>
                  <a:gd name="T69" fmla="*/ 4136 h 4316"/>
                  <a:gd name="T70" fmla="*/ 448 w 837"/>
                  <a:gd name="T71" fmla="*/ 3968 h 4316"/>
                  <a:gd name="T72" fmla="*/ 377 w 837"/>
                  <a:gd name="T73" fmla="*/ 3800 h 4316"/>
                  <a:gd name="T74" fmla="*/ 317 w 837"/>
                  <a:gd name="T75" fmla="*/ 3639 h 4316"/>
                  <a:gd name="T76" fmla="*/ 257 w 837"/>
                  <a:gd name="T77" fmla="*/ 3477 h 4316"/>
                  <a:gd name="T78" fmla="*/ 209 w 837"/>
                  <a:gd name="T79" fmla="*/ 3327 h 4316"/>
                  <a:gd name="T80" fmla="*/ 161 w 837"/>
                  <a:gd name="T81" fmla="*/ 3171 h 4316"/>
                  <a:gd name="T82" fmla="*/ 126 w 837"/>
                  <a:gd name="T83" fmla="*/ 3027 h 4316"/>
                  <a:gd name="T84" fmla="*/ 60 w 837"/>
                  <a:gd name="T85" fmla="*/ 2739 h 4316"/>
                  <a:gd name="T86" fmla="*/ 24 w 837"/>
                  <a:gd name="T87" fmla="*/ 2470 h 4316"/>
                  <a:gd name="T88" fmla="*/ 12 w 837"/>
                  <a:gd name="T89" fmla="*/ 2206 h 4316"/>
                  <a:gd name="T90" fmla="*/ 18 w 837"/>
                  <a:gd name="T91" fmla="*/ 1948 h 4316"/>
                  <a:gd name="T92" fmla="*/ 18 w 837"/>
                  <a:gd name="T93" fmla="*/ 194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837" h="4316">
                    <a:moveTo>
                      <a:pt x="18" y="1948"/>
                    </a:moveTo>
                    <a:lnTo>
                      <a:pt x="48" y="1708"/>
                    </a:lnTo>
                    <a:lnTo>
                      <a:pt x="96" y="1475"/>
                    </a:lnTo>
                    <a:lnTo>
                      <a:pt x="161" y="1235"/>
                    </a:lnTo>
                    <a:lnTo>
                      <a:pt x="251" y="995"/>
                    </a:lnTo>
                    <a:lnTo>
                      <a:pt x="365" y="755"/>
                    </a:lnTo>
                    <a:lnTo>
                      <a:pt x="496" y="510"/>
                    </a:lnTo>
                    <a:lnTo>
                      <a:pt x="658" y="258"/>
                    </a:lnTo>
                    <a:lnTo>
                      <a:pt x="741" y="132"/>
                    </a:lnTo>
                    <a:lnTo>
                      <a:pt x="837" y="0"/>
                    </a:lnTo>
                    <a:lnTo>
                      <a:pt x="825" y="0"/>
                    </a:lnTo>
                    <a:lnTo>
                      <a:pt x="729" y="132"/>
                    </a:lnTo>
                    <a:lnTo>
                      <a:pt x="640" y="258"/>
                    </a:lnTo>
                    <a:lnTo>
                      <a:pt x="562" y="384"/>
                    </a:lnTo>
                    <a:lnTo>
                      <a:pt x="484" y="510"/>
                    </a:lnTo>
                    <a:lnTo>
                      <a:pt x="353" y="755"/>
                    </a:lnTo>
                    <a:lnTo>
                      <a:pt x="239" y="995"/>
                    </a:lnTo>
                    <a:lnTo>
                      <a:pt x="150" y="1235"/>
                    </a:lnTo>
                    <a:lnTo>
                      <a:pt x="84" y="1469"/>
                    </a:lnTo>
                    <a:lnTo>
                      <a:pt x="36" y="1702"/>
                    </a:lnTo>
                    <a:lnTo>
                      <a:pt x="6" y="1942"/>
                    </a:lnTo>
                    <a:lnTo>
                      <a:pt x="0" y="2200"/>
                    </a:lnTo>
                    <a:lnTo>
                      <a:pt x="12" y="2470"/>
                    </a:lnTo>
                    <a:lnTo>
                      <a:pt x="48" y="2739"/>
                    </a:lnTo>
                    <a:lnTo>
                      <a:pt x="114" y="3027"/>
                    </a:lnTo>
                    <a:lnTo>
                      <a:pt x="150" y="3171"/>
                    </a:lnTo>
                    <a:lnTo>
                      <a:pt x="197" y="3321"/>
                    </a:lnTo>
                    <a:lnTo>
                      <a:pt x="245" y="3477"/>
                    </a:lnTo>
                    <a:lnTo>
                      <a:pt x="305" y="3639"/>
                    </a:lnTo>
                    <a:lnTo>
                      <a:pt x="365" y="3800"/>
                    </a:lnTo>
                    <a:lnTo>
                      <a:pt x="437" y="3968"/>
                    </a:lnTo>
                    <a:lnTo>
                      <a:pt x="508" y="4136"/>
                    </a:lnTo>
                    <a:lnTo>
                      <a:pt x="592" y="4316"/>
                    </a:lnTo>
                    <a:lnTo>
                      <a:pt x="604" y="4316"/>
                    </a:lnTo>
                    <a:lnTo>
                      <a:pt x="520" y="4136"/>
                    </a:lnTo>
                    <a:lnTo>
                      <a:pt x="448" y="3968"/>
                    </a:lnTo>
                    <a:lnTo>
                      <a:pt x="377" y="3800"/>
                    </a:lnTo>
                    <a:lnTo>
                      <a:pt x="317" y="3639"/>
                    </a:lnTo>
                    <a:lnTo>
                      <a:pt x="257" y="3477"/>
                    </a:lnTo>
                    <a:lnTo>
                      <a:pt x="209" y="3327"/>
                    </a:lnTo>
                    <a:lnTo>
                      <a:pt x="161" y="3171"/>
                    </a:lnTo>
                    <a:lnTo>
                      <a:pt x="126" y="3027"/>
                    </a:lnTo>
                    <a:lnTo>
                      <a:pt x="60" y="2739"/>
                    </a:lnTo>
                    <a:lnTo>
                      <a:pt x="24" y="2470"/>
                    </a:lnTo>
                    <a:lnTo>
                      <a:pt x="12" y="2206"/>
                    </a:lnTo>
                    <a:lnTo>
                      <a:pt x="18" y="1948"/>
                    </a:lnTo>
                    <a:lnTo>
                      <a:pt x="18" y="194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nl-NL"/>
              </a:p>
            </p:txBody>
          </p:sp>
        </p:grpSp>
        <p:sp>
          <p:nvSpPr>
            <p:cNvPr id="451604" name="Freeform 20">
              <a:extLst>
                <a:ext uri="{FF2B5EF4-FFF2-40B4-BE49-F238E27FC236}">
                  <a16:creationId xmlns:a16="http://schemas.microsoft.com/office/drawing/2014/main" xmlns="" id="{CEF0EB58-C987-4167-88A5-571E3324A03A}"/>
                </a:ext>
              </a:extLst>
            </p:cNvPr>
            <p:cNvSpPr>
              <a:spLocks/>
            </p:cNvSpPr>
            <p:nvPr/>
          </p:nvSpPr>
          <p:spPr bwMode="hidden">
            <a:xfrm>
              <a:off x="6" y="2901"/>
              <a:ext cx="606" cy="1415"/>
            </a:xfrm>
            <a:custGeom>
              <a:avLst/>
              <a:gdLst>
                <a:gd name="T0" fmla="*/ 0 w 604"/>
                <a:gd name="T1" fmla="*/ 54 h 1415"/>
                <a:gd name="T2" fmla="*/ 42 w 604"/>
                <a:gd name="T3" fmla="*/ 228 h 1415"/>
                <a:gd name="T4" fmla="*/ 96 w 604"/>
                <a:gd name="T5" fmla="*/ 402 h 1415"/>
                <a:gd name="T6" fmla="*/ 161 w 604"/>
                <a:gd name="T7" fmla="*/ 576 h 1415"/>
                <a:gd name="T8" fmla="*/ 227 w 604"/>
                <a:gd name="T9" fmla="*/ 744 h 1415"/>
                <a:gd name="T10" fmla="*/ 305 w 604"/>
                <a:gd name="T11" fmla="*/ 917 h 1415"/>
                <a:gd name="T12" fmla="*/ 389 w 604"/>
                <a:gd name="T13" fmla="*/ 1085 h 1415"/>
                <a:gd name="T14" fmla="*/ 484 w 604"/>
                <a:gd name="T15" fmla="*/ 1253 h 1415"/>
                <a:gd name="T16" fmla="*/ 586 w 604"/>
                <a:gd name="T17" fmla="*/ 1415 h 1415"/>
                <a:gd name="T18" fmla="*/ 604 w 604"/>
                <a:gd name="T19" fmla="*/ 1415 h 1415"/>
                <a:gd name="T20" fmla="*/ 496 w 604"/>
                <a:gd name="T21" fmla="*/ 1247 h 1415"/>
                <a:gd name="T22" fmla="*/ 401 w 604"/>
                <a:gd name="T23" fmla="*/ 1073 h 1415"/>
                <a:gd name="T24" fmla="*/ 311 w 604"/>
                <a:gd name="T25" fmla="*/ 899 h 1415"/>
                <a:gd name="T26" fmla="*/ 233 w 604"/>
                <a:gd name="T27" fmla="*/ 720 h 1415"/>
                <a:gd name="T28" fmla="*/ 161 w 604"/>
                <a:gd name="T29" fmla="*/ 546 h 1415"/>
                <a:gd name="T30" fmla="*/ 102 w 604"/>
                <a:gd name="T31" fmla="*/ 366 h 1415"/>
                <a:gd name="T32" fmla="*/ 48 w 604"/>
                <a:gd name="T33" fmla="*/ 180 h 1415"/>
                <a:gd name="T34" fmla="*/ 0 w 604"/>
                <a:gd name="T35" fmla="*/ 0 h 1415"/>
                <a:gd name="T36" fmla="*/ 0 w 604"/>
                <a:gd name="T37" fmla="*/ 54 h 1415"/>
                <a:gd name="T38" fmla="*/ 0 w 604"/>
                <a:gd name="T39" fmla="*/ 54 h 14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604" h="1415">
                  <a:moveTo>
                    <a:pt x="0" y="54"/>
                  </a:moveTo>
                  <a:lnTo>
                    <a:pt x="42" y="228"/>
                  </a:lnTo>
                  <a:lnTo>
                    <a:pt x="96" y="402"/>
                  </a:lnTo>
                  <a:lnTo>
                    <a:pt x="161" y="576"/>
                  </a:lnTo>
                  <a:lnTo>
                    <a:pt x="227" y="744"/>
                  </a:lnTo>
                  <a:lnTo>
                    <a:pt x="305" y="917"/>
                  </a:lnTo>
                  <a:lnTo>
                    <a:pt x="389" y="1085"/>
                  </a:lnTo>
                  <a:lnTo>
                    <a:pt x="484" y="1253"/>
                  </a:lnTo>
                  <a:lnTo>
                    <a:pt x="586" y="1415"/>
                  </a:lnTo>
                  <a:lnTo>
                    <a:pt x="604" y="1415"/>
                  </a:lnTo>
                  <a:lnTo>
                    <a:pt x="496" y="1247"/>
                  </a:lnTo>
                  <a:lnTo>
                    <a:pt x="401" y="1073"/>
                  </a:lnTo>
                  <a:lnTo>
                    <a:pt x="311" y="899"/>
                  </a:lnTo>
                  <a:lnTo>
                    <a:pt x="233" y="720"/>
                  </a:lnTo>
                  <a:lnTo>
                    <a:pt x="161" y="546"/>
                  </a:lnTo>
                  <a:lnTo>
                    <a:pt x="102" y="366"/>
                  </a:lnTo>
                  <a:lnTo>
                    <a:pt x="48" y="180"/>
                  </a:lnTo>
                  <a:lnTo>
                    <a:pt x="0" y="0"/>
                  </a:lnTo>
                  <a:lnTo>
                    <a:pt x="0" y="54"/>
                  </a:lnTo>
                  <a:lnTo>
                    <a:pt x="0" y="54"/>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nl-NL"/>
            </a:p>
          </p:txBody>
        </p:sp>
        <p:sp>
          <p:nvSpPr>
            <p:cNvPr id="451605" name="Freeform 21">
              <a:extLst>
                <a:ext uri="{FF2B5EF4-FFF2-40B4-BE49-F238E27FC236}">
                  <a16:creationId xmlns:a16="http://schemas.microsoft.com/office/drawing/2014/main" xmlns="" id="{77252366-5102-4620-B2BF-2A4670E8CC49}"/>
                </a:ext>
              </a:extLst>
            </p:cNvPr>
            <p:cNvSpPr>
              <a:spLocks/>
            </p:cNvSpPr>
            <p:nvPr/>
          </p:nvSpPr>
          <p:spPr bwMode="hidden">
            <a:xfrm>
              <a:off x="6" y="3890"/>
              <a:ext cx="228" cy="426"/>
            </a:xfrm>
            <a:custGeom>
              <a:avLst/>
              <a:gdLst>
                <a:gd name="T0" fmla="*/ 0 w 227"/>
                <a:gd name="T1" fmla="*/ 30 h 426"/>
                <a:gd name="T2" fmla="*/ 108 w 227"/>
                <a:gd name="T3" fmla="*/ 240 h 426"/>
                <a:gd name="T4" fmla="*/ 215 w 227"/>
                <a:gd name="T5" fmla="*/ 426 h 426"/>
                <a:gd name="T6" fmla="*/ 227 w 227"/>
                <a:gd name="T7" fmla="*/ 426 h 426"/>
                <a:gd name="T8" fmla="*/ 167 w 227"/>
                <a:gd name="T9" fmla="*/ 330 h 426"/>
                <a:gd name="T10" fmla="*/ 114 w 227"/>
                <a:gd name="T11" fmla="*/ 222 h 426"/>
                <a:gd name="T12" fmla="*/ 0 w 227"/>
                <a:gd name="T13" fmla="*/ 0 h 426"/>
                <a:gd name="T14" fmla="*/ 0 w 227"/>
                <a:gd name="T15" fmla="*/ 30 h 426"/>
                <a:gd name="T16" fmla="*/ 0 w 227"/>
                <a:gd name="T17" fmla="*/ 30 h 4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7" h="426">
                  <a:moveTo>
                    <a:pt x="0" y="30"/>
                  </a:moveTo>
                  <a:lnTo>
                    <a:pt x="108" y="240"/>
                  </a:lnTo>
                  <a:lnTo>
                    <a:pt x="215" y="426"/>
                  </a:lnTo>
                  <a:lnTo>
                    <a:pt x="227" y="426"/>
                  </a:lnTo>
                  <a:lnTo>
                    <a:pt x="167" y="330"/>
                  </a:lnTo>
                  <a:lnTo>
                    <a:pt x="114" y="222"/>
                  </a:lnTo>
                  <a:lnTo>
                    <a:pt x="0" y="0"/>
                  </a:lnTo>
                  <a:lnTo>
                    <a:pt x="0" y="30"/>
                  </a:lnTo>
                  <a:lnTo>
                    <a:pt x="0" y="30"/>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nl-NL"/>
            </a:p>
          </p:txBody>
        </p:sp>
        <p:sp>
          <p:nvSpPr>
            <p:cNvPr id="451606" name="Freeform 22">
              <a:extLst>
                <a:ext uri="{FF2B5EF4-FFF2-40B4-BE49-F238E27FC236}">
                  <a16:creationId xmlns:a16="http://schemas.microsoft.com/office/drawing/2014/main" xmlns="" id="{F215454F-81B6-417C-A847-8659AE1835D5}"/>
                </a:ext>
              </a:extLst>
            </p:cNvPr>
            <p:cNvSpPr>
              <a:spLocks/>
            </p:cNvSpPr>
            <p:nvPr/>
          </p:nvSpPr>
          <p:spPr bwMode="hidden">
            <a:xfrm>
              <a:off x="4776" y="0"/>
              <a:ext cx="984" cy="1786"/>
            </a:xfrm>
            <a:custGeom>
              <a:avLst/>
              <a:gdLst>
                <a:gd name="T0" fmla="*/ 981 w 981"/>
                <a:gd name="T1" fmla="*/ 1786 h 1786"/>
                <a:gd name="T2" fmla="*/ 981 w 981"/>
                <a:gd name="T3" fmla="*/ 1720 h 1786"/>
                <a:gd name="T4" fmla="*/ 969 w 981"/>
                <a:gd name="T5" fmla="*/ 1666 h 1786"/>
                <a:gd name="T6" fmla="*/ 957 w 981"/>
                <a:gd name="T7" fmla="*/ 1613 h 1786"/>
                <a:gd name="T8" fmla="*/ 921 w 981"/>
                <a:gd name="T9" fmla="*/ 1487 h 1786"/>
                <a:gd name="T10" fmla="*/ 885 w 981"/>
                <a:gd name="T11" fmla="*/ 1361 h 1786"/>
                <a:gd name="T12" fmla="*/ 796 w 981"/>
                <a:gd name="T13" fmla="*/ 1121 h 1786"/>
                <a:gd name="T14" fmla="*/ 682 w 981"/>
                <a:gd name="T15" fmla="*/ 899 h 1786"/>
                <a:gd name="T16" fmla="*/ 562 w 981"/>
                <a:gd name="T17" fmla="*/ 689 h 1786"/>
                <a:gd name="T18" fmla="*/ 431 w 981"/>
                <a:gd name="T19" fmla="*/ 498 h 1786"/>
                <a:gd name="T20" fmla="*/ 293 w 981"/>
                <a:gd name="T21" fmla="*/ 318 h 1786"/>
                <a:gd name="T22" fmla="*/ 150 w 981"/>
                <a:gd name="T23" fmla="*/ 150 h 1786"/>
                <a:gd name="T24" fmla="*/ 12 w 981"/>
                <a:gd name="T25" fmla="*/ 0 h 1786"/>
                <a:gd name="T26" fmla="*/ 0 w 981"/>
                <a:gd name="T27" fmla="*/ 0 h 1786"/>
                <a:gd name="T28" fmla="*/ 138 w 981"/>
                <a:gd name="T29" fmla="*/ 150 h 1786"/>
                <a:gd name="T30" fmla="*/ 275 w 981"/>
                <a:gd name="T31" fmla="*/ 318 h 1786"/>
                <a:gd name="T32" fmla="*/ 413 w 981"/>
                <a:gd name="T33" fmla="*/ 498 h 1786"/>
                <a:gd name="T34" fmla="*/ 545 w 981"/>
                <a:gd name="T35" fmla="*/ 689 h 1786"/>
                <a:gd name="T36" fmla="*/ 670 w 981"/>
                <a:gd name="T37" fmla="*/ 899 h 1786"/>
                <a:gd name="T38" fmla="*/ 778 w 981"/>
                <a:gd name="T39" fmla="*/ 1121 h 1786"/>
                <a:gd name="T40" fmla="*/ 873 w 981"/>
                <a:gd name="T41" fmla="*/ 1361 h 1786"/>
                <a:gd name="T42" fmla="*/ 909 w 981"/>
                <a:gd name="T43" fmla="*/ 1487 h 1786"/>
                <a:gd name="T44" fmla="*/ 945 w 981"/>
                <a:gd name="T45" fmla="*/ 1619 h 1786"/>
                <a:gd name="T46" fmla="*/ 963 w 981"/>
                <a:gd name="T47" fmla="*/ 1702 h 1786"/>
                <a:gd name="T48" fmla="*/ 981 w 981"/>
                <a:gd name="T49" fmla="*/ 1786 h 1786"/>
                <a:gd name="T50" fmla="*/ 981 w 981"/>
                <a:gd name="T51" fmla="*/ 1786 h 17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981" h="1786">
                  <a:moveTo>
                    <a:pt x="981" y="1786"/>
                  </a:moveTo>
                  <a:lnTo>
                    <a:pt x="981" y="1720"/>
                  </a:lnTo>
                  <a:lnTo>
                    <a:pt x="969" y="1666"/>
                  </a:lnTo>
                  <a:lnTo>
                    <a:pt x="957" y="1613"/>
                  </a:lnTo>
                  <a:lnTo>
                    <a:pt x="921" y="1487"/>
                  </a:lnTo>
                  <a:lnTo>
                    <a:pt x="885" y="1361"/>
                  </a:lnTo>
                  <a:lnTo>
                    <a:pt x="796" y="1121"/>
                  </a:lnTo>
                  <a:lnTo>
                    <a:pt x="682" y="899"/>
                  </a:lnTo>
                  <a:lnTo>
                    <a:pt x="562" y="689"/>
                  </a:lnTo>
                  <a:lnTo>
                    <a:pt x="431" y="498"/>
                  </a:lnTo>
                  <a:lnTo>
                    <a:pt x="293" y="318"/>
                  </a:lnTo>
                  <a:lnTo>
                    <a:pt x="150" y="150"/>
                  </a:lnTo>
                  <a:lnTo>
                    <a:pt x="12" y="0"/>
                  </a:lnTo>
                  <a:lnTo>
                    <a:pt x="0" y="0"/>
                  </a:lnTo>
                  <a:lnTo>
                    <a:pt x="138" y="150"/>
                  </a:lnTo>
                  <a:lnTo>
                    <a:pt x="275" y="318"/>
                  </a:lnTo>
                  <a:lnTo>
                    <a:pt x="413" y="498"/>
                  </a:lnTo>
                  <a:lnTo>
                    <a:pt x="545" y="689"/>
                  </a:lnTo>
                  <a:lnTo>
                    <a:pt x="670" y="899"/>
                  </a:lnTo>
                  <a:lnTo>
                    <a:pt x="778" y="1121"/>
                  </a:lnTo>
                  <a:lnTo>
                    <a:pt x="873" y="1361"/>
                  </a:lnTo>
                  <a:lnTo>
                    <a:pt x="909" y="1487"/>
                  </a:lnTo>
                  <a:lnTo>
                    <a:pt x="945" y="1619"/>
                  </a:lnTo>
                  <a:lnTo>
                    <a:pt x="963" y="1702"/>
                  </a:lnTo>
                  <a:lnTo>
                    <a:pt x="981" y="1786"/>
                  </a:lnTo>
                  <a:lnTo>
                    <a:pt x="981" y="1786"/>
                  </a:lnTo>
                  <a:close/>
                </a:path>
              </a:pathLst>
            </a:custGeom>
            <a:gradFill rotWithShape="0">
              <a:gsLst>
                <a:gs pos="0">
                  <a:schemeClr val="bg1"/>
                </a:gs>
                <a:gs pos="100000">
                  <a:schemeClr val="bg1">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nl-NL"/>
            </a:p>
          </p:txBody>
        </p:sp>
        <p:sp>
          <p:nvSpPr>
            <p:cNvPr id="8207" name="Freeform 23"/>
            <p:cNvSpPr>
              <a:spLocks/>
            </p:cNvSpPr>
            <p:nvPr/>
          </p:nvSpPr>
          <p:spPr bwMode="hidden">
            <a:xfrm>
              <a:off x="5041" y="0"/>
              <a:ext cx="719" cy="845"/>
            </a:xfrm>
            <a:custGeom>
              <a:avLst/>
              <a:gdLst>
                <a:gd name="T0" fmla="*/ 725 w 717"/>
                <a:gd name="T1" fmla="*/ 845 h 845"/>
                <a:gd name="T2" fmla="*/ 725 w 717"/>
                <a:gd name="T3" fmla="*/ 821 h 845"/>
                <a:gd name="T4" fmla="*/ 582 w 717"/>
                <a:gd name="T5" fmla="*/ 605 h 845"/>
                <a:gd name="T6" fmla="*/ 410 w 717"/>
                <a:gd name="T7" fmla="*/ 396 h 845"/>
                <a:gd name="T8" fmla="*/ 225 w 717"/>
                <a:gd name="T9" fmla="*/ 192 h 845"/>
                <a:gd name="T10" fmla="*/ 17 w 717"/>
                <a:gd name="T11" fmla="*/ 0 h 845"/>
                <a:gd name="T12" fmla="*/ 0 w 717"/>
                <a:gd name="T13" fmla="*/ 0 h 845"/>
                <a:gd name="T14" fmla="*/ 213 w 717"/>
                <a:gd name="T15" fmla="*/ 198 h 845"/>
                <a:gd name="T16" fmla="*/ 404 w 717"/>
                <a:gd name="T17" fmla="*/ 408 h 845"/>
                <a:gd name="T18" fmla="*/ 576 w 717"/>
                <a:gd name="T19" fmla="*/ 623 h 845"/>
                <a:gd name="T20" fmla="*/ 725 w 717"/>
                <a:gd name="T21" fmla="*/ 845 h 845"/>
                <a:gd name="T22" fmla="*/ 725 w 717"/>
                <a:gd name="T23" fmla="*/ 845 h 84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17" h="845">
                  <a:moveTo>
                    <a:pt x="717" y="845"/>
                  </a:moveTo>
                  <a:lnTo>
                    <a:pt x="717" y="821"/>
                  </a:lnTo>
                  <a:lnTo>
                    <a:pt x="574" y="605"/>
                  </a:lnTo>
                  <a:lnTo>
                    <a:pt x="406" y="396"/>
                  </a:lnTo>
                  <a:lnTo>
                    <a:pt x="221" y="192"/>
                  </a:lnTo>
                  <a:lnTo>
                    <a:pt x="17" y="0"/>
                  </a:lnTo>
                  <a:lnTo>
                    <a:pt x="0" y="0"/>
                  </a:lnTo>
                  <a:lnTo>
                    <a:pt x="209" y="198"/>
                  </a:lnTo>
                  <a:lnTo>
                    <a:pt x="400" y="408"/>
                  </a:lnTo>
                  <a:lnTo>
                    <a:pt x="568" y="623"/>
                  </a:lnTo>
                  <a:lnTo>
                    <a:pt x="717" y="84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l-NL"/>
            </a:p>
          </p:txBody>
        </p:sp>
        <p:sp>
          <p:nvSpPr>
            <p:cNvPr id="8208" name="Freeform 24"/>
            <p:cNvSpPr>
              <a:spLocks/>
            </p:cNvSpPr>
            <p:nvPr/>
          </p:nvSpPr>
          <p:spPr bwMode="hidden">
            <a:xfrm>
              <a:off x="5352" y="0"/>
              <a:ext cx="408" cy="414"/>
            </a:xfrm>
            <a:custGeom>
              <a:avLst/>
              <a:gdLst>
                <a:gd name="T0" fmla="*/ 411 w 407"/>
                <a:gd name="T1" fmla="*/ 414 h 414"/>
                <a:gd name="T2" fmla="*/ 411 w 407"/>
                <a:gd name="T3" fmla="*/ 396 h 414"/>
                <a:gd name="T4" fmla="*/ 226 w 407"/>
                <a:gd name="T5" fmla="*/ 192 h 414"/>
                <a:gd name="T6" fmla="*/ 12 w 407"/>
                <a:gd name="T7" fmla="*/ 0 h 414"/>
                <a:gd name="T8" fmla="*/ 0 w 407"/>
                <a:gd name="T9" fmla="*/ 0 h 414"/>
                <a:gd name="T10" fmla="*/ 108 w 407"/>
                <a:gd name="T11" fmla="*/ 102 h 414"/>
                <a:gd name="T12" fmla="*/ 220 w 407"/>
                <a:gd name="T13" fmla="*/ 204 h 414"/>
                <a:gd name="T14" fmla="*/ 411 w 407"/>
                <a:gd name="T15" fmla="*/ 414 h 414"/>
                <a:gd name="T16" fmla="*/ 411 w 407"/>
                <a:gd name="T17" fmla="*/ 414 h 41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07" h="414">
                  <a:moveTo>
                    <a:pt x="407" y="414"/>
                  </a:moveTo>
                  <a:lnTo>
                    <a:pt x="407" y="396"/>
                  </a:lnTo>
                  <a:lnTo>
                    <a:pt x="222" y="192"/>
                  </a:lnTo>
                  <a:lnTo>
                    <a:pt x="12" y="0"/>
                  </a:lnTo>
                  <a:lnTo>
                    <a:pt x="0" y="0"/>
                  </a:lnTo>
                  <a:lnTo>
                    <a:pt x="108" y="102"/>
                  </a:lnTo>
                  <a:lnTo>
                    <a:pt x="216" y="204"/>
                  </a:lnTo>
                  <a:lnTo>
                    <a:pt x="407" y="41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l-NL"/>
            </a:p>
          </p:txBody>
        </p:sp>
        <p:sp>
          <p:nvSpPr>
            <p:cNvPr id="451609" name="Freeform 25">
              <a:extLst>
                <a:ext uri="{FF2B5EF4-FFF2-40B4-BE49-F238E27FC236}">
                  <a16:creationId xmlns:a16="http://schemas.microsoft.com/office/drawing/2014/main" xmlns="" id="{FC307A3B-102E-4831-BB5A-163A44F64CD1}"/>
                </a:ext>
              </a:extLst>
            </p:cNvPr>
            <p:cNvSpPr>
              <a:spLocks/>
            </p:cNvSpPr>
            <p:nvPr/>
          </p:nvSpPr>
          <p:spPr bwMode="hidden">
            <a:xfrm>
              <a:off x="6" y="0"/>
              <a:ext cx="858" cy="1409"/>
            </a:xfrm>
            <a:custGeom>
              <a:avLst/>
              <a:gdLst>
                <a:gd name="T0" fmla="*/ 0 w 855"/>
                <a:gd name="T1" fmla="*/ 1361 h 1409"/>
                <a:gd name="T2" fmla="*/ 0 w 855"/>
                <a:gd name="T3" fmla="*/ 1409 h 1409"/>
                <a:gd name="T4" fmla="*/ 54 w 855"/>
                <a:gd name="T5" fmla="*/ 1211 h 1409"/>
                <a:gd name="T6" fmla="*/ 126 w 855"/>
                <a:gd name="T7" fmla="*/ 1013 h 1409"/>
                <a:gd name="T8" fmla="*/ 215 w 855"/>
                <a:gd name="T9" fmla="*/ 827 h 1409"/>
                <a:gd name="T10" fmla="*/ 311 w 855"/>
                <a:gd name="T11" fmla="*/ 647 h 1409"/>
                <a:gd name="T12" fmla="*/ 431 w 855"/>
                <a:gd name="T13" fmla="*/ 474 h 1409"/>
                <a:gd name="T14" fmla="*/ 556 w 855"/>
                <a:gd name="T15" fmla="*/ 312 h 1409"/>
                <a:gd name="T16" fmla="*/ 700 w 855"/>
                <a:gd name="T17" fmla="*/ 150 h 1409"/>
                <a:gd name="T18" fmla="*/ 855 w 855"/>
                <a:gd name="T19" fmla="*/ 0 h 1409"/>
                <a:gd name="T20" fmla="*/ 837 w 855"/>
                <a:gd name="T21" fmla="*/ 0 h 1409"/>
                <a:gd name="T22" fmla="*/ 688 w 855"/>
                <a:gd name="T23" fmla="*/ 144 h 1409"/>
                <a:gd name="T24" fmla="*/ 550 w 855"/>
                <a:gd name="T25" fmla="*/ 300 h 1409"/>
                <a:gd name="T26" fmla="*/ 425 w 855"/>
                <a:gd name="T27" fmla="*/ 462 h 1409"/>
                <a:gd name="T28" fmla="*/ 311 w 855"/>
                <a:gd name="T29" fmla="*/ 629 h 1409"/>
                <a:gd name="T30" fmla="*/ 215 w 855"/>
                <a:gd name="T31" fmla="*/ 803 h 1409"/>
                <a:gd name="T32" fmla="*/ 132 w 855"/>
                <a:gd name="T33" fmla="*/ 983 h 1409"/>
                <a:gd name="T34" fmla="*/ 60 w 855"/>
                <a:gd name="T35" fmla="*/ 1169 h 1409"/>
                <a:gd name="T36" fmla="*/ 0 w 855"/>
                <a:gd name="T37" fmla="*/ 1361 h 1409"/>
                <a:gd name="T38" fmla="*/ 0 w 855"/>
                <a:gd name="T39" fmla="*/ 1361 h 14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55" h="1409">
                  <a:moveTo>
                    <a:pt x="0" y="1361"/>
                  </a:moveTo>
                  <a:lnTo>
                    <a:pt x="0" y="1409"/>
                  </a:lnTo>
                  <a:lnTo>
                    <a:pt x="54" y="1211"/>
                  </a:lnTo>
                  <a:lnTo>
                    <a:pt x="126" y="1013"/>
                  </a:lnTo>
                  <a:lnTo>
                    <a:pt x="215" y="827"/>
                  </a:lnTo>
                  <a:lnTo>
                    <a:pt x="311" y="647"/>
                  </a:lnTo>
                  <a:lnTo>
                    <a:pt x="431" y="474"/>
                  </a:lnTo>
                  <a:lnTo>
                    <a:pt x="556" y="312"/>
                  </a:lnTo>
                  <a:lnTo>
                    <a:pt x="700" y="150"/>
                  </a:lnTo>
                  <a:lnTo>
                    <a:pt x="855" y="0"/>
                  </a:lnTo>
                  <a:lnTo>
                    <a:pt x="837" y="0"/>
                  </a:lnTo>
                  <a:lnTo>
                    <a:pt x="688" y="144"/>
                  </a:lnTo>
                  <a:lnTo>
                    <a:pt x="550" y="300"/>
                  </a:lnTo>
                  <a:lnTo>
                    <a:pt x="425" y="462"/>
                  </a:lnTo>
                  <a:lnTo>
                    <a:pt x="311" y="629"/>
                  </a:lnTo>
                  <a:lnTo>
                    <a:pt x="215" y="803"/>
                  </a:lnTo>
                  <a:lnTo>
                    <a:pt x="132" y="983"/>
                  </a:lnTo>
                  <a:lnTo>
                    <a:pt x="60" y="1169"/>
                  </a:lnTo>
                  <a:lnTo>
                    <a:pt x="0" y="1361"/>
                  </a:lnTo>
                  <a:lnTo>
                    <a:pt x="0" y="1361"/>
                  </a:lnTo>
                  <a:close/>
                </a:path>
              </a:pathLst>
            </a:custGeom>
            <a:gradFill rotWithShape="0">
              <a:gsLst>
                <a:gs pos="0">
                  <a:schemeClr val="bg1"/>
                </a:gs>
                <a:gs pos="100000">
                  <a:schemeClr val="bg1">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nl-NL"/>
            </a:p>
          </p:txBody>
        </p:sp>
        <p:sp>
          <p:nvSpPr>
            <p:cNvPr id="8210" name="Freeform 26"/>
            <p:cNvSpPr>
              <a:spLocks/>
            </p:cNvSpPr>
            <p:nvPr/>
          </p:nvSpPr>
          <p:spPr bwMode="hidden">
            <a:xfrm>
              <a:off x="6" y="0"/>
              <a:ext cx="588" cy="599"/>
            </a:xfrm>
            <a:custGeom>
              <a:avLst/>
              <a:gdLst>
                <a:gd name="T0" fmla="*/ 594 w 586"/>
                <a:gd name="T1" fmla="*/ 0 h 599"/>
                <a:gd name="T2" fmla="*/ 576 w 586"/>
                <a:gd name="T3" fmla="*/ 0 h 599"/>
                <a:gd name="T4" fmla="*/ 411 w 586"/>
                <a:gd name="T5" fmla="*/ 132 h 599"/>
                <a:gd name="T6" fmla="*/ 261 w 586"/>
                <a:gd name="T7" fmla="*/ 270 h 599"/>
                <a:gd name="T8" fmla="*/ 120 w 586"/>
                <a:gd name="T9" fmla="*/ 420 h 599"/>
                <a:gd name="T10" fmla="*/ 0 w 586"/>
                <a:gd name="T11" fmla="*/ 575 h 599"/>
                <a:gd name="T12" fmla="*/ 0 w 586"/>
                <a:gd name="T13" fmla="*/ 599 h 599"/>
                <a:gd name="T14" fmla="*/ 120 w 586"/>
                <a:gd name="T15" fmla="*/ 432 h 599"/>
                <a:gd name="T16" fmla="*/ 261 w 586"/>
                <a:gd name="T17" fmla="*/ 282 h 599"/>
                <a:gd name="T18" fmla="*/ 417 w 586"/>
                <a:gd name="T19" fmla="*/ 138 h 599"/>
                <a:gd name="T20" fmla="*/ 594 w 586"/>
                <a:gd name="T21" fmla="*/ 0 h 599"/>
                <a:gd name="T22" fmla="*/ 594 w 586"/>
                <a:gd name="T23" fmla="*/ 0 h 59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586" h="599">
                  <a:moveTo>
                    <a:pt x="586" y="0"/>
                  </a:moveTo>
                  <a:lnTo>
                    <a:pt x="568" y="0"/>
                  </a:lnTo>
                  <a:lnTo>
                    <a:pt x="407" y="132"/>
                  </a:lnTo>
                  <a:lnTo>
                    <a:pt x="257" y="270"/>
                  </a:lnTo>
                  <a:lnTo>
                    <a:pt x="120" y="420"/>
                  </a:lnTo>
                  <a:lnTo>
                    <a:pt x="0" y="575"/>
                  </a:lnTo>
                  <a:lnTo>
                    <a:pt x="0" y="599"/>
                  </a:lnTo>
                  <a:lnTo>
                    <a:pt x="120" y="432"/>
                  </a:lnTo>
                  <a:lnTo>
                    <a:pt x="257" y="282"/>
                  </a:lnTo>
                  <a:lnTo>
                    <a:pt x="413" y="138"/>
                  </a:lnTo>
                  <a:lnTo>
                    <a:pt x="586"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l-NL"/>
            </a:p>
          </p:txBody>
        </p:sp>
        <p:sp>
          <p:nvSpPr>
            <p:cNvPr id="8211" name="Freeform 27"/>
            <p:cNvSpPr>
              <a:spLocks/>
            </p:cNvSpPr>
            <p:nvPr/>
          </p:nvSpPr>
          <p:spPr bwMode="hidden">
            <a:xfrm>
              <a:off x="6" y="0"/>
              <a:ext cx="270" cy="252"/>
            </a:xfrm>
            <a:custGeom>
              <a:avLst/>
              <a:gdLst>
                <a:gd name="T0" fmla="*/ 273 w 269"/>
                <a:gd name="T1" fmla="*/ 0 h 252"/>
                <a:gd name="T2" fmla="*/ 255 w 269"/>
                <a:gd name="T3" fmla="*/ 0 h 252"/>
                <a:gd name="T4" fmla="*/ 120 w 269"/>
                <a:gd name="T5" fmla="*/ 114 h 252"/>
                <a:gd name="T6" fmla="*/ 60 w 269"/>
                <a:gd name="T7" fmla="*/ 174 h 252"/>
                <a:gd name="T8" fmla="*/ 0 w 269"/>
                <a:gd name="T9" fmla="*/ 234 h 252"/>
                <a:gd name="T10" fmla="*/ 0 w 269"/>
                <a:gd name="T11" fmla="*/ 252 h 252"/>
                <a:gd name="T12" fmla="*/ 126 w 269"/>
                <a:gd name="T13" fmla="*/ 120 h 252"/>
                <a:gd name="T14" fmla="*/ 273 w 269"/>
                <a:gd name="T15" fmla="*/ 0 h 252"/>
                <a:gd name="T16" fmla="*/ 273 w 269"/>
                <a:gd name="T17" fmla="*/ 0 h 25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69" h="252">
                  <a:moveTo>
                    <a:pt x="269" y="0"/>
                  </a:moveTo>
                  <a:lnTo>
                    <a:pt x="251" y="0"/>
                  </a:lnTo>
                  <a:lnTo>
                    <a:pt x="120" y="114"/>
                  </a:lnTo>
                  <a:lnTo>
                    <a:pt x="60" y="174"/>
                  </a:lnTo>
                  <a:lnTo>
                    <a:pt x="0" y="234"/>
                  </a:lnTo>
                  <a:lnTo>
                    <a:pt x="0" y="252"/>
                  </a:lnTo>
                  <a:lnTo>
                    <a:pt x="126" y="120"/>
                  </a:lnTo>
                  <a:lnTo>
                    <a:pt x="269"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l-NL"/>
            </a:p>
          </p:txBody>
        </p:sp>
        <p:sp>
          <p:nvSpPr>
            <p:cNvPr id="8212" name="Line 28"/>
            <p:cNvSpPr>
              <a:spLocks noChangeShapeType="1"/>
            </p:cNvSpPr>
            <p:nvPr/>
          </p:nvSpPr>
          <p:spPr bwMode="hidden">
            <a:xfrm>
              <a:off x="1" y="2749"/>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nl-NL"/>
            </a:p>
          </p:txBody>
        </p:sp>
        <p:sp>
          <p:nvSpPr>
            <p:cNvPr id="8213" name="Line 29"/>
            <p:cNvSpPr>
              <a:spLocks noChangeShapeType="1"/>
            </p:cNvSpPr>
            <p:nvPr/>
          </p:nvSpPr>
          <p:spPr bwMode="hidden">
            <a:xfrm>
              <a:off x="1" y="2356"/>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nl-NL"/>
            </a:p>
          </p:txBody>
        </p:sp>
        <p:sp>
          <p:nvSpPr>
            <p:cNvPr id="8214" name="Line 30"/>
            <p:cNvSpPr>
              <a:spLocks noChangeShapeType="1"/>
            </p:cNvSpPr>
            <p:nvPr/>
          </p:nvSpPr>
          <p:spPr bwMode="hidden">
            <a:xfrm>
              <a:off x="1" y="3142"/>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nl-NL"/>
            </a:p>
          </p:txBody>
        </p:sp>
        <p:grpSp>
          <p:nvGrpSpPr>
            <p:cNvPr id="8215" name="Group 31"/>
            <p:cNvGrpSpPr>
              <a:grpSpLocks/>
            </p:cNvGrpSpPr>
            <p:nvPr/>
          </p:nvGrpSpPr>
          <p:grpSpPr bwMode="auto">
            <a:xfrm>
              <a:off x="1" y="392"/>
              <a:ext cx="5758" cy="1571"/>
              <a:chOff x="1" y="392"/>
              <a:chExt cx="5758" cy="1571"/>
            </a:xfrm>
          </p:grpSpPr>
          <p:sp>
            <p:nvSpPr>
              <p:cNvPr id="8218" name="Line 32"/>
              <p:cNvSpPr>
                <a:spLocks noChangeShapeType="1"/>
              </p:cNvSpPr>
              <p:nvPr userDrawn="1"/>
            </p:nvSpPr>
            <p:spPr bwMode="hidden">
              <a:xfrm>
                <a:off x="1" y="784"/>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nl-NL"/>
              </a:p>
            </p:txBody>
          </p:sp>
          <p:sp>
            <p:nvSpPr>
              <p:cNvPr id="8219" name="Line 33"/>
              <p:cNvSpPr>
                <a:spLocks noChangeShapeType="1"/>
              </p:cNvSpPr>
              <p:nvPr userDrawn="1"/>
            </p:nvSpPr>
            <p:spPr bwMode="hidden">
              <a:xfrm>
                <a:off x="1" y="1963"/>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nl-NL"/>
              </a:p>
            </p:txBody>
          </p:sp>
          <p:sp>
            <p:nvSpPr>
              <p:cNvPr id="8220" name="Line 34"/>
              <p:cNvSpPr>
                <a:spLocks noChangeShapeType="1"/>
              </p:cNvSpPr>
              <p:nvPr userDrawn="1"/>
            </p:nvSpPr>
            <p:spPr bwMode="hidden">
              <a:xfrm>
                <a:off x="1" y="1570"/>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nl-NL"/>
              </a:p>
            </p:txBody>
          </p:sp>
          <p:sp>
            <p:nvSpPr>
              <p:cNvPr id="8221" name="Line 35"/>
              <p:cNvSpPr>
                <a:spLocks noChangeShapeType="1"/>
              </p:cNvSpPr>
              <p:nvPr userDrawn="1"/>
            </p:nvSpPr>
            <p:spPr bwMode="hidden">
              <a:xfrm>
                <a:off x="1" y="1177"/>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nl-NL"/>
              </a:p>
            </p:txBody>
          </p:sp>
          <p:sp>
            <p:nvSpPr>
              <p:cNvPr id="8222" name="Line 36"/>
              <p:cNvSpPr>
                <a:spLocks noChangeShapeType="1"/>
              </p:cNvSpPr>
              <p:nvPr userDrawn="1"/>
            </p:nvSpPr>
            <p:spPr bwMode="hidden">
              <a:xfrm>
                <a:off x="1" y="392"/>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nl-NL"/>
              </a:p>
            </p:txBody>
          </p:sp>
        </p:grpSp>
        <p:sp>
          <p:nvSpPr>
            <p:cNvPr id="8216" name="Line 37"/>
            <p:cNvSpPr>
              <a:spLocks noChangeShapeType="1"/>
            </p:cNvSpPr>
            <p:nvPr/>
          </p:nvSpPr>
          <p:spPr bwMode="hidden">
            <a:xfrm>
              <a:off x="1" y="3928"/>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nl-NL"/>
            </a:p>
          </p:txBody>
        </p:sp>
        <p:sp>
          <p:nvSpPr>
            <p:cNvPr id="8217" name="Line 38"/>
            <p:cNvSpPr>
              <a:spLocks noChangeShapeType="1"/>
            </p:cNvSpPr>
            <p:nvPr/>
          </p:nvSpPr>
          <p:spPr bwMode="hidden">
            <a:xfrm>
              <a:off x="1" y="3535"/>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nl-NL"/>
            </a:p>
          </p:txBody>
        </p:sp>
      </p:grpSp>
      <p:sp>
        <p:nvSpPr>
          <p:cNvPr id="451623" name="Rectangle 39">
            <a:extLst>
              <a:ext uri="{FF2B5EF4-FFF2-40B4-BE49-F238E27FC236}">
                <a16:creationId xmlns:a16="http://schemas.microsoft.com/office/drawing/2014/main" xmlns="" id="{03C5D8DB-D145-4C66-9C4E-3F8A41387618}"/>
              </a:ext>
            </a:extLst>
          </p:cNvPr>
          <p:cNvSpPr>
            <a:spLocks noGrp="1" noChangeArrowheads="1"/>
          </p:cNvSpPr>
          <p:nvPr>
            <p:ph type="title"/>
          </p:nvPr>
        </p:nvSpPr>
        <p:spPr bwMode="auto">
          <a:xfrm>
            <a:off x="457200" y="277813"/>
            <a:ext cx="82296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1" compatLnSpc="1">
            <a:prstTxWarp prst="textNoShape">
              <a:avLst/>
            </a:prstTxWarp>
          </a:bodyPr>
          <a:lstStyle/>
          <a:p>
            <a:pPr lvl="0"/>
            <a:r>
              <a:rPr lang="nl-NL" altLang="nl-NL"/>
              <a:t>Click to edit Master title style</a:t>
            </a:r>
          </a:p>
        </p:txBody>
      </p:sp>
      <p:sp>
        <p:nvSpPr>
          <p:cNvPr id="451624" name="Rectangle 40">
            <a:extLst>
              <a:ext uri="{FF2B5EF4-FFF2-40B4-BE49-F238E27FC236}">
                <a16:creationId xmlns:a16="http://schemas.microsoft.com/office/drawing/2014/main" xmlns="" id="{D205C665-8696-4F31-B7B2-47953509CB71}"/>
              </a:ext>
            </a:extLst>
          </p:cNvPr>
          <p:cNvSpPr>
            <a:spLocks noGrp="1" noChangeArrowheads="1"/>
          </p:cNvSpPr>
          <p:nvPr>
            <p:ph type="dt" sz="half" idx="2"/>
          </p:nvPr>
        </p:nvSpPr>
        <p:spPr bwMode="auto">
          <a:xfrm>
            <a:off x="457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000">
                <a:effectLst>
                  <a:outerShdw blurRad="38100" dist="38100" dir="2700000" algn="tl">
                    <a:srgbClr val="000000"/>
                  </a:outerShdw>
                </a:effectLst>
              </a:defRPr>
            </a:lvl1pPr>
          </a:lstStyle>
          <a:p>
            <a:pPr>
              <a:defRPr/>
            </a:pPr>
            <a:endParaRPr lang="nl-NL" altLang="nl-NL"/>
          </a:p>
        </p:txBody>
      </p:sp>
      <p:sp>
        <p:nvSpPr>
          <p:cNvPr id="451625" name="Rectangle 41">
            <a:extLst>
              <a:ext uri="{FF2B5EF4-FFF2-40B4-BE49-F238E27FC236}">
                <a16:creationId xmlns:a16="http://schemas.microsoft.com/office/drawing/2014/main" xmlns="" id="{F025F03C-01F5-4588-A9D6-629D1353C5ED}"/>
              </a:ext>
            </a:extLst>
          </p:cNvPr>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000">
                <a:effectLst>
                  <a:outerShdw blurRad="38100" dist="38100" dir="2700000" algn="tl">
                    <a:srgbClr val="000000"/>
                  </a:outerShdw>
                </a:effectLst>
              </a:defRPr>
            </a:lvl1pPr>
          </a:lstStyle>
          <a:p>
            <a:pPr>
              <a:defRPr/>
            </a:pPr>
            <a:endParaRPr lang="nl-NL" altLang="nl-NL"/>
          </a:p>
        </p:txBody>
      </p:sp>
      <p:sp>
        <p:nvSpPr>
          <p:cNvPr id="451626" name="Rectangle 42">
            <a:extLst>
              <a:ext uri="{FF2B5EF4-FFF2-40B4-BE49-F238E27FC236}">
                <a16:creationId xmlns:a16="http://schemas.microsoft.com/office/drawing/2014/main" xmlns="" id="{75B2AD51-4097-4795-83BC-0E70335D7E2B}"/>
              </a:ext>
            </a:extLst>
          </p:cNvPr>
          <p:cNvSpPr>
            <a:spLocks noGrp="1" noChangeArrowheads="1"/>
          </p:cNvSpPr>
          <p:nvPr>
            <p:ph type="sldNum" sz="quarter" idx="4"/>
          </p:nvPr>
        </p:nvSpPr>
        <p:spPr bwMode="auto">
          <a:xfrm>
            <a:off x="6553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000">
                <a:effectLst>
                  <a:outerShdw blurRad="38100" dist="38100" dir="2700000" algn="tl">
                    <a:srgbClr val="000000"/>
                  </a:outerShdw>
                </a:effectLst>
              </a:defRPr>
            </a:lvl1pPr>
          </a:lstStyle>
          <a:p>
            <a:pPr>
              <a:defRPr/>
            </a:pPr>
            <a:fld id="{E06684D4-1184-4FD2-91FF-C0FE31849DD1}" type="slidenum">
              <a:rPr lang="nl-NL" altLang="nl-NL"/>
              <a:pPr>
                <a:defRPr/>
              </a:pPr>
              <a:t>‹#›</a:t>
            </a:fld>
            <a:endParaRPr lang="nl-NL" altLang="nl-NL"/>
          </a:p>
        </p:txBody>
      </p:sp>
      <p:sp>
        <p:nvSpPr>
          <p:cNvPr id="451627" name="Rectangle 43">
            <a:extLst>
              <a:ext uri="{FF2B5EF4-FFF2-40B4-BE49-F238E27FC236}">
                <a16:creationId xmlns:a16="http://schemas.microsoft.com/office/drawing/2014/main" xmlns="" id="{4A326C4A-D6D4-486C-8145-8A465E8B7C45}"/>
              </a:ext>
            </a:extLst>
          </p:cNvPr>
          <p:cNvSpPr>
            <a:spLocks noGrp="1" noChangeArrowheads="1"/>
          </p:cNvSpPr>
          <p:nvPr>
            <p:ph type="body" idx="1"/>
          </p:nvPr>
        </p:nvSpPr>
        <p:spPr bwMode="auto">
          <a:xfrm>
            <a:off x="457200" y="1600200"/>
            <a:ext cx="82296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nl-NL" altLang="nl-NL"/>
              <a:t>Click to edit Master text styles</a:t>
            </a:r>
          </a:p>
          <a:p>
            <a:pPr lvl="1"/>
            <a:r>
              <a:rPr lang="nl-NL" altLang="nl-NL"/>
              <a:t>Second level</a:t>
            </a:r>
          </a:p>
          <a:p>
            <a:pPr lvl="2"/>
            <a:r>
              <a:rPr lang="nl-NL" altLang="nl-NL"/>
              <a:t>Third level</a:t>
            </a:r>
          </a:p>
          <a:p>
            <a:pPr lvl="3"/>
            <a:r>
              <a:rPr lang="nl-NL" altLang="nl-NL"/>
              <a:t>Fourth level</a:t>
            </a:r>
          </a:p>
          <a:p>
            <a:pPr lvl="4"/>
            <a:r>
              <a:rPr lang="nl-NL" altLang="nl-NL"/>
              <a:t>Fifth level</a:t>
            </a:r>
          </a:p>
        </p:txBody>
      </p:sp>
    </p:spTree>
  </p:cSld>
  <p:clrMap bg1="dk2" tx1="lt1" bg2="dk1" tx2="lt2" accent1="accent1" accent2="accent2" accent3="accent3" accent4="accent4" accent5="accent5" accent6="accent6" hlink="hlink" folHlink="folHlink"/>
  <p:sldLayoutIdLst>
    <p:sldLayoutId id="2147483729"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 id="2147483728" r:id="rId14"/>
  </p:sldLayoutIdLst>
  <p:timing>
    <p:tnLst>
      <p:par>
        <p:cTn id="1" dur="indefinite" restart="never" nodeType="tmRoot"/>
      </p:par>
    </p:tnLst>
  </p:timing>
  <p:txStyles>
    <p:titleStyle>
      <a:lvl1pPr algn="ctr" rtl="0" eaLnBrk="0" fontAlgn="base" hangingPunct="0">
        <a:spcBef>
          <a:spcPct val="0"/>
        </a:spcBef>
        <a:spcAft>
          <a:spcPct val="0"/>
        </a:spcAft>
        <a:defRPr sz="4400" kern="12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cs typeface="Arial" panose="020B0604020202020204" pitchFamily="34"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cs typeface="Arial" panose="020B0604020202020204" pitchFamily="34"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cs typeface="Arial" panose="020B0604020202020204" pitchFamily="34"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lr>
          <a:schemeClr val="hlink"/>
        </a:buClr>
        <a:buSzPct val="60000"/>
        <a:buFont typeface="Wingdings" panose="05000000000000000000" pitchFamily="2" charset="2"/>
        <a:buChar char="n"/>
        <a:defRPr sz="3200" kern="1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1"/>
        </a:buClr>
        <a:buChar char="•"/>
        <a:defRPr sz="2800" kern="1200">
          <a:solidFill>
            <a:schemeClr val="tx1"/>
          </a:solidFill>
          <a:effectLst>
            <a:outerShdw blurRad="38100" dist="38100" dir="2700000" algn="tl">
              <a:srgbClr val="000000"/>
            </a:outerShdw>
          </a:effectLst>
          <a:latin typeface="+mn-lt"/>
          <a:ea typeface="+mn-ea"/>
          <a:cs typeface="+mn-cs"/>
        </a:defRPr>
      </a:lvl2pPr>
      <a:lvl3pPr marL="1143000" indent="-228600" algn="l" rtl="0" eaLnBrk="0" fontAlgn="base" hangingPunct="0">
        <a:spcBef>
          <a:spcPct val="20000"/>
        </a:spcBef>
        <a:spcAft>
          <a:spcPct val="0"/>
        </a:spcAft>
        <a:buClr>
          <a:schemeClr val="accent2"/>
        </a:buClr>
        <a:buSzPct val="60000"/>
        <a:buFont typeface="Wingdings" panose="05000000000000000000" pitchFamily="2" charset="2"/>
        <a:buChar char="n"/>
        <a:defRPr sz="2400" kern="1200">
          <a:solidFill>
            <a:schemeClr val="tx1"/>
          </a:solidFill>
          <a:effectLst>
            <a:outerShdw blurRad="38100" dist="38100" dir="2700000" algn="tl">
              <a:srgbClr val="000000"/>
            </a:outerShdw>
          </a:effectLst>
          <a:latin typeface="+mn-lt"/>
          <a:ea typeface="+mn-ea"/>
          <a:cs typeface="+mn-cs"/>
        </a:defRPr>
      </a:lvl3pPr>
      <a:lvl4pPr marL="1600200" indent="-228600" algn="l" rtl="0" eaLnBrk="0" fontAlgn="base" hangingPunct="0">
        <a:spcBef>
          <a:spcPct val="20000"/>
        </a:spcBef>
        <a:spcAft>
          <a:spcPct val="0"/>
        </a:spcAft>
        <a:buClr>
          <a:schemeClr val="tx2"/>
        </a:buClr>
        <a:buChar char="•"/>
        <a:defRPr sz="2000" kern="1200">
          <a:solidFill>
            <a:schemeClr val="tx1"/>
          </a:solidFill>
          <a:effectLst>
            <a:outerShdw blurRad="38100" dist="38100" dir="2700000" algn="tl">
              <a:srgbClr val="000000"/>
            </a:outerShdw>
          </a:effectLst>
          <a:latin typeface="+mn-lt"/>
          <a:ea typeface="+mn-ea"/>
          <a:cs typeface="+mn-cs"/>
        </a:defRPr>
      </a:lvl4pPr>
      <a:lvl5pPr marL="2057400" indent="-228600" algn="l" rtl="0" eaLnBrk="0" fontAlgn="base" hangingPunct="0">
        <a:spcBef>
          <a:spcPct val="20000"/>
        </a:spcBef>
        <a:spcAft>
          <a:spcPct val="0"/>
        </a:spcAft>
        <a:buClr>
          <a:schemeClr val="folHlink"/>
        </a:buClr>
        <a:buSzPct val="60000"/>
        <a:buFont typeface="Wingdings" panose="05000000000000000000" pitchFamily="2" charset="2"/>
        <a:buChar char="n"/>
        <a:defRPr sz="2000" kern="1200">
          <a:solidFill>
            <a:schemeClr val="tx1"/>
          </a:solidFill>
          <a:effectLst>
            <a:outerShdw blurRad="38100" dist="38100" dir="2700000" algn="tl">
              <a:srgbClr val="000000"/>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12.xml"/><Relationship Id="rId1" Type="http://schemas.openxmlformats.org/officeDocument/2006/relationships/vmlDrawing" Target="../drawings/vmlDrawing1.vml"/><Relationship Id="rId6" Type="http://schemas.openxmlformats.org/officeDocument/2006/relationships/image" Target="../media/image5.emf"/><Relationship Id="rId5" Type="http://schemas.openxmlformats.org/officeDocument/2006/relationships/oleObject" Target="../embeddings/Microsoft_Excel_97-2003_Worksheet1.xls"/><Relationship Id="rId4" Type="http://schemas.openxmlformats.org/officeDocument/2006/relationships/oleObject" Target="../embeddings/oleObject1.bin"/></Relationships>
</file>

<file path=ppt/slides/_rels/slide1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4.xml"/></Relationships>
</file>

<file path=ppt/slides/_rels/slide28.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xmlns="" id="{3F1C734B-2AF8-43EC-BBEB-A076A98006A9}"/>
              </a:ext>
            </a:extLst>
          </p:cNvPr>
          <p:cNvSpPr>
            <a:spLocks noGrp="1" noChangeArrowheads="1"/>
          </p:cNvSpPr>
          <p:nvPr>
            <p:ph type="ctrTitle"/>
          </p:nvPr>
        </p:nvSpPr>
        <p:spPr>
          <a:xfrm>
            <a:off x="685800" y="1052513"/>
            <a:ext cx="7486650" cy="1152525"/>
          </a:xfrm>
        </p:spPr>
        <p:txBody>
          <a:bodyPr/>
          <a:lstStyle/>
          <a:p>
            <a:pPr eaLnBrk="1" hangingPunct="1">
              <a:defRPr/>
            </a:pPr>
            <a:r>
              <a:rPr lang="en-US" altLang="nl-NL" dirty="0"/>
              <a:t>Load Testing</a:t>
            </a:r>
          </a:p>
        </p:txBody>
      </p:sp>
      <p:sp>
        <p:nvSpPr>
          <p:cNvPr id="2051" name="Rectangle 3">
            <a:extLst>
              <a:ext uri="{FF2B5EF4-FFF2-40B4-BE49-F238E27FC236}">
                <a16:creationId xmlns:a16="http://schemas.microsoft.com/office/drawing/2014/main" xmlns="" id="{FF9CB0F8-6015-4B7F-9746-EEA75C720DE7}"/>
              </a:ext>
            </a:extLst>
          </p:cNvPr>
          <p:cNvSpPr>
            <a:spLocks noGrp="1" noChangeArrowheads="1"/>
          </p:cNvSpPr>
          <p:nvPr>
            <p:ph type="subTitle" idx="1"/>
          </p:nvPr>
        </p:nvSpPr>
        <p:spPr>
          <a:xfrm>
            <a:off x="1835150" y="4967288"/>
            <a:ext cx="3673475" cy="647700"/>
          </a:xfrm>
        </p:spPr>
        <p:txBody>
          <a:bodyPr/>
          <a:lstStyle/>
          <a:p>
            <a:pPr eaLnBrk="1" hangingPunct="1">
              <a:defRPr/>
            </a:pPr>
            <a:r>
              <a:rPr lang="en-US" altLang="nl-NL" b="1" dirty="0">
                <a:solidFill>
                  <a:srgbClr val="FFFF00"/>
                </a:solidFill>
              </a:rPr>
              <a:t>January 2018</a:t>
            </a:r>
            <a:r>
              <a:rPr lang="en-US" altLang="nl-NL" b="1" dirty="0">
                <a:solidFill>
                  <a:srgbClr val="0033CC"/>
                </a:solidFill>
              </a:rPr>
              <a:t> </a:t>
            </a:r>
          </a:p>
        </p:txBody>
      </p:sp>
      <p:sp>
        <p:nvSpPr>
          <p:cNvPr id="12292" name="Text Box 5"/>
          <p:cNvSpPr txBox="1">
            <a:spLocks noChangeArrowheads="1"/>
          </p:cNvSpPr>
          <p:nvPr/>
        </p:nvSpPr>
        <p:spPr bwMode="auto">
          <a:xfrm>
            <a:off x="1979613" y="5610225"/>
            <a:ext cx="4249737"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9pPr>
          </a:lstStyle>
          <a:p>
            <a:pPr algn="ctr" eaLnBrk="1" hangingPunct="1">
              <a:lnSpc>
                <a:spcPct val="90000"/>
              </a:lnSpc>
              <a:spcBef>
                <a:spcPct val="50000"/>
              </a:spcBef>
              <a:buClrTx/>
              <a:buSzTx/>
              <a:buFontTx/>
              <a:buNone/>
            </a:pPr>
            <a:r>
              <a:rPr lang="nl-NL" altLang="nl-NL" sz="1800">
                <a:solidFill>
                  <a:srgbClr val="FFFF00"/>
                </a:solidFill>
                <a:latin typeface="Arial" panose="020B0604020202020204" pitchFamily="34" charset="0"/>
              </a:rPr>
              <a:t>René Ernst</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3634" name="Rectangle 2">
            <a:extLst>
              <a:ext uri="{FF2B5EF4-FFF2-40B4-BE49-F238E27FC236}">
                <a16:creationId xmlns:a16="http://schemas.microsoft.com/office/drawing/2014/main" xmlns="" id="{6ACDCBC4-6251-4E54-9DAB-E384B8594D27}"/>
              </a:ext>
            </a:extLst>
          </p:cNvPr>
          <p:cNvSpPr>
            <a:spLocks noGrp="1" noChangeArrowheads="1"/>
          </p:cNvSpPr>
          <p:nvPr>
            <p:ph type="title"/>
          </p:nvPr>
        </p:nvSpPr>
        <p:spPr>
          <a:xfrm>
            <a:off x="153988" y="871538"/>
            <a:ext cx="7154862" cy="498475"/>
          </a:xfrm>
        </p:spPr>
        <p:txBody>
          <a:bodyPr/>
          <a:lstStyle/>
          <a:p>
            <a:pPr eaLnBrk="1" hangingPunct="1">
              <a:defRPr/>
            </a:pPr>
            <a:r>
              <a:rPr lang="en-US" altLang="nl-NL"/>
              <a:t>Requirements Analysis</a:t>
            </a:r>
          </a:p>
        </p:txBody>
      </p:sp>
      <p:sp>
        <p:nvSpPr>
          <p:cNvPr id="28675" name="Text Box 4"/>
          <p:cNvSpPr txBox="1">
            <a:spLocks noChangeArrowheads="1"/>
          </p:cNvSpPr>
          <p:nvPr/>
        </p:nvSpPr>
        <p:spPr bwMode="auto">
          <a:xfrm>
            <a:off x="593725" y="1277938"/>
            <a:ext cx="1539875" cy="339725"/>
          </a:xfrm>
          <a:prstGeom prst="rect">
            <a:avLst/>
          </a:prstGeom>
          <a:noFill/>
          <a:ln>
            <a:noFill/>
          </a:ln>
          <a:effectLst/>
          <a:extLst>
            <a:ext uri="{909E8E84-426E-40DD-AFC4-6F175D3DCCD1}">
              <a14:hiddenFill xmlns:a14="http://schemas.microsoft.com/office/drawing/2010/main">
                <a:solidFill>
                  <a:srgbClr val="00FF00">
                    <a:alpha val="20000"/>
                  </a:srgbClr>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9pPr>
          </a:lstStyle>
          <a:p>
            <a:pPr algn="ctr" eaLnBrk="1" hangingPunct="1">
              <a:lnSpc>
                <a:spcPct val="90000"/>
              </a:lnSpc>
              <a:spcBef>
                <a:spcPct val="50000"/>
              </a:spcBef>
              <a:buClrTx/>
              <a:buSzTx/>
              <a:buFontTx/>
              <a:buNone/>
            </a:pPr>
            <a:endParaRPr lang="nl-NL" altLang="nl-NL" sz="1800">
              <a:solidFill>
                <a:schemeClr val="tx2"/>
              </a:solidFill>
              <a:latin typeface="Arial" panose="020B0604020202020204" pitchFamily="34" charset="0"/>
            </a:endParaRPr>
          </a:p>
        </p:txBody>
      </p:sp>
      <p:graphicFrame>
        <p:nvGraphicFramePr>
          <p:cNvPr id="453725" name="Group 93">
            <a:extLst>
              <a:ext uri="{FF2B5EF4-FFF2-40B4-BE49-F238E27FC236}">
                <a16:creationId xmlns:a16="http://schemas.microsoft.com/office/drawing/2014/main" xmlns="" id="{49BFDC79-A40F-492D-B4FA-D045294B780E}"/>
              </a:ext>
            </a:extLst>
          </p:cNvPr>
          <p:cNvGraphicFramePr>
            <a:graphicFrameLocks noGrp="1"/>
          </p:cNvGraphicFramePr>
          <p:nvPr>
            <p:ph sz="half" idx="2"/>
          </p:nvPr>
        </p:nvGraphicFramePr>
        <p:xfrm>
          <a:off x="107950" y="1412875"/>
          <a:ext cx="8820150" cy="4875213"/>
        </p:xfrm>
        <a:graphic>
          <a:graphicData uri="http://schemas.openxmlformats.org/drawingml/2006/table">
            <a:tbl>
              <a:tblPr/>
              <a:tblGrid>
                <a:gridCol w="1800225">
                  <a:extLst>
                    <a:ext uri="{9D8B030D-6E8A-4147-A177-3AD203B41FA5}">
                      <a16:colId xmlns:a16="http://schemas.microsoft.com/office/drawing/2014/main" xmlns="" val="2525070122"/>
                    </a:ext>
                  </a:extLst>
                </a:gridCol>
                <a:gridCol w="2303463">
                  <a:extLst>
                    <a:ext uri="{9D8B030D-6E8A-4147-A177-3AD203B41FA5}">
                      <a16:colId xmlns:a16="http://schemas.microsoft.com/office/drawing/2014/main" xmlns="" val="671942134"/>
                    </a:ext>
                  </a:extLst>
                </a:gridCol>
                <a:gridCol w="4716462">
                  <a:extLst>
                    <a:ext uri="{9D8B030D-6E8A-4147-A177-3AD203B41FA5}">
                      <a16:colId xmlns:a16="http://schemas.microsoft.com/office/drawing/2014/main" xmlns="" val="87804504"/>
                    </a:ext>
                  </a:extLst>
                </a:gridCol>
              </a:tblGrid>
              <a:tr h="365743">
                <a:tc>
                  <a:txBody>
                    <a:bodyPr/>
                    <a:lstStyle>
                      <a:lvl1pPr>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1pPr>
                      <a:lvl2pPr marL="230188" indent="227013">
                        <a:spcBef>
                          <a:spcPct val="20000"/>
                        </a:spcBef>
                        <a:buClr>
                          <a:schemeClr val="tx1"/>
                        </a:buClr>
                        <a:defRPr sz="24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2pPr>
                      <a:lvl3pPr marL="458788" indent="455613">
                        <a:spcBef>
                          <a:spcPct val="20000"/>
                        </a:spcBef>
                        <a:buClr>
                          <a:schemeClr val="accent2"/>
                        </a:buClr>
                        <a:buSzPct val="60000"/>
                        <a:buFont typeface="Wingdings" panose="05000000000000000000" pitchFamily="2" charset="2"/>
                        <a:defRPr sz="20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3pPr>
                      <a:lvl4pPr marL="684213" indent="687388">
                        <a:spcBef>
                          <a:spcPct val="20000"/>
                        </a:spcBef>
                        <a:buClr>
                          <a:schemeClr val="tx2"/>
                        </a:buClr>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4pPr>
                      <a:lvl5pPr marL="914400" indent="914400">
                        <a:spcBef>
                          <a:spcPct val="20000"/>
                        </a:spcBef>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5pPr>
                      <a:lvl6pPr marL="1371600" indent="914400"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6pPr>
                      <a:lvl7pPr marL="1828800" indent="914400"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7pPr>
                      <a:lvl8pPr marL="2286000" indent="914400"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8pPr>
                      <a:lvl9pPr marL="2743200" indent="914400"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r>
                        <a:rPr kumimoji="0" lang="nl-NL" altLang="nl-NL" sz="1800" b="1" i="0" u="none" strike="noStrike" cap="none" normalizeH="0" baseline="0">
                          <a:ln>
                            <a:noFill/>
                          </a:ln>
                          <a:solidFill>
                            <a:schemeClr val="accent2"/>
                          </a:solidFill>
                          <a:effectLst>
                            <a:outerShdw blurRad="38100" dist="38100" dir="2700000" algn="tl">
                              <a:srgbClr val="000000"/>
                            </a:outerShdw>
                          </a:effectLst>
                          <a:latin typeface="Verdana" panose="020B0604030504040204" pitchFamily="34" charset="0"/>
                          <a:cs typeface="Arial" panose="020B0604020202020204" pitchFamily="34" charset="0"/>
                        </a:rPr>
                        <a:t>Stakeholder</a:t>
                      </a: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1pPr>
                      <a:lvl2pPr marL="230188" indent="227013">
                        <a:spcBef>
                          <a:spcPct val="20000"/>
                        </a:spcBef>
                        <a:buClr>
                          <a:schemeClr val="tx1"/>
                        </a:buClr>
                        <a:defRPr sz="24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2pPr>
                      <a:lvl3pPr marL="458788" indent="455613">
                        <a:spcBef>
                          <a:spcPct val="20000"/>
                        </a:spcBef>
                        <a:buClr>
                          <a:schemeClr val="accent2"/>
                        </a:buClr>
                        <a:buSzPct val="60000"/>
                        <a:buFont typeface="Wingdings" panose="05000000000000000000" pitchFamily="2" charset="2"/>
                        <a:defRPr sz="20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3pPr>
                      <a:lvl4pPr marL="684213" indent="687388">
                        <a:spcBef>
                          <a:spcPct val="20000"/>
                        </a:spcBef>
                        <a:buClr>
                          <a:schemeClr val="tx2"/>
                        </a:buClr>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4pPr>
                      <a:lvl5pPr marL="914400" indent="914400">
                        <a:spcBef>
                          <a:spcPct val="20000"/>
                        </a:spcBef>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5pPr>
                      <a:lvl6pPr marL="1371600" indent="914400"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6pPr>
                      <a:lvl7pPr marL="1828800" indent="914400"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7pPr>
                      <a:lvl8pPr marL="2286000" indent="914400"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8pPr>
                      <a:lvl9pPr marL="2743200" indent="914400"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r>
                        <a:rPr kumimoji="0" lang="nl-NL" altLang="nl-NL" sz="1800" b="1" i="0" u="none" strike="noStrike" cap="none" normalizeH="0" baseline="0">
                          <a:ln>
                            <a:noFill/>
                          </a:ln>
                          <a:solidFill>
                            <a:schemeClr val="accent2"/>
                          </a:solidFill>
                          <a:effectLst>
                            <a:outerShdw blurRad="38100" dist="38100" dir="2700000" algn="tl">
                              <a:srgbClr val="000000"/>
                            </a:outerShdw>
                          </a:effectLst>
                          <a:latin typeface="Verdana" panose="020B0604030504040204" pitchFamily="34" charset="0"/>
                          <a:cs typeface="Arial" panose="020B0604020202020204" pitchFamily="34" charset="0"/>
                        </a:rPr>
                        <a:t>Requirement</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1pPr>
                      <a:lvl2pPr marL="230188" indent="227013">
                        <a:spcBef>
                          <a:spcPct val="20000"/>
                        </a:spcBef>
                        <a:buClr>
                          <a:schemeClr val="tx1"/>
                        </a:buClr>
                        <a:defRPr sz="24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2pPr>
                      <a:lvl3pPr marL="458788" indent="455613">
                        <a:spcBef>
                          <a:spcPct val="20000"/>
                        </a:spcBef>
                        <a:buClr>
                          <a:schemeClr val="accent2"/>
                        </a:buClr>
                        <a:buSzPct val="60000"/>
                        <a:buFont typeface="Wingdings" panose="05000000000000000000" pitchFamily="2" charset="2"/>
                        <a:defRPr sz="20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3pPr>
                      <a:lvl4pPr marL="684213" indent="687388">
                        <a:spcBef>
                          <a:spcPct val="20000"/>
                        </a:spcBef>
                        <a:buClr>
                          <a:schemeClr val="tx2"/>
                        </a:buClr>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4pPr>
                      <a:lvl5pPr marL="914400" indent="914400">
                        <a:spcBef>
                          <a:spcPct val="20000"/>
                        </a:spcBef>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5pPr>
                      <a:lvl6pPr marL="1371600" indent="914400"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6pPr>
                      <a:lvl7pPr marL="1828800" indent="914400"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7pPr>
                      <a:lvl8pPr marL="2286000" indent="914400"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8pPr>
                      <a:lvl9pPr marL="2743200" indent="914400"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r>
                        <a:rPr kumimoji="0" lang="nl-NL" altLang="nl-NL" sz="1800" b="1" i="0" u="none" strike="noStrike" cap="none" normalizeH="0" baseline="0">
                          <a:ln>
                            <a:noFill/>
                          </a:ln>
                          <a:solidFill>
                            <a:schemeClr val="accent2"/>
                          </a:solidFill>
                          <a:effectLst>
                            <a:outerShdw blurRad="38100" dist="38100" dir="2700000" algn="tl">
                              <a:srgbClr val="000000"/>
                            </a:outerShdw>
                          </a:effectLst>
                          <a:latin typeface="Verdana" panose="020B0604030504040204" pitchFamily="34" charset="0"/>
                          <a:cs typeface="Arial" panose="020B0604020202020204" pitchFamily="34" charset="0"/>
                        </a:rPr>
                        <a:t>Example</a:t>
                      </a: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534180334"/>
                  </a:ext>
                </a:extLst>
              </a:tr>
              <a:tr h="1438617">
                <a:tc>
                  <a:txBody>
                    <a:bodyPr/>
                    <a:lstStyle>
                      <a:lvl1pPr>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1pPr>
                      <a:lvl2pPr marL="230188" indent="227013">
                        <a:spcBef>
                          <a:spcPct val="20000"/>
                        </a:spcBef>
                        <a:buClr>
                          <a:schemeClr val="tx1"/>
                        </a:buClr>
                        <a:defRPr sz="24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2pPr>
                      <a:lvl3pPr marL="458788" indent="455613">
                        <a:spcBef>
                          <a:spcPct val="20000"/>
                        </a:spcBef>
                        <a:buClr>
                          <a:schemeClr val="accent2"/>
                        </a:buClr>
                        <a:buSzPct val="60000"/>
                        <a:buFont typeface="Wingdings" panose="05000000000000000000" pitchFamily="2" charset="2"/>
                        <a:defRPr sz="20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3pPr>
                      <a:lvl4pPr marL="684213" indent="687388">
                        <a:spcBef>
                          <a:spcPct val="20000"/>
                        </a:spcBef>
                        <a:buClr>
                          <a:schemeClr val="tx2"/>
                        </a:buClr>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4pPr>
                      <a:lvl5pPr marL="914400" indent="914400">
                        <a:spcBef>
                          <a:spcPct val="20000"/>
                        </a:spcBef>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5pPr>
                      <a:lvl6pPr marL="1371600" indent="914400"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6pPr>
                      <a:lvl7pPr marL="1828800" indent="914400"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7pPr>
                      <a:lvl8pPr marL="2286000" indent="914400"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8pPr>
                      <a:lvl9pPr marL="2743200" indent="914400"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r>
                        <a:rPr kumimoji="0" lang="en-US" altLang="nl-NL" sz="1400" b="1" i="0" u="none" strike="noStrike" cap="none" normalizeH="0" baseline="0">
                          <a:ln>
                            <a:noFill/>
                          </a:ln>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rPr>
                        <a:t>Business</a:t>
                      </a:r>
                      <a:endParaRPr kumimoji="0" lang="nl-NL" altLang="nl-NL" sz="1400" b="1" i="0" u="none" strike="noStrike" cap="none" normalizeH="0" baseline="0">
                        <a:ln>
                          <a:noFill/>
                        </a:ln>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endParaRP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1pPr>
                      <a:lvl2pPr marL="230188" indent="227013">
                        <a:spcBef>
                          <a:spcPct val="20000"/>
                        </a:spcBef>
                        <a:buClr>
                          <a:schemeClr val="tx1"/>
                        </a:buClr>
                        <a:defRPr sz="24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2pPr>
                      <a:lvl3pPr marL="458788" indent="455613">
                        <a:spcBef>
                          <a:spcPct val="20000"/>
                        </a:spcBef>
                        <a:buClr>
                          <a:schemeClr val="accent2"/>
                        </a:buClr>
                        <a:buSzPct val="60000"/>
                        <a:buFont typeface="Wingdings" panose="05000000000000000000" pitchFamily="2" charset="2"/>
                        <a:defRPr sz="20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3pPr>
                      <a:lvl4pPr marL="684213" indent="687388">
                        <a:spcBef>
                          <a:spcPct val="20000"/>
                        </a:spcBef>
                        <a:buClr>
                          <a:schemeClr val="tx2"/>
                        </a:buClr>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4pPr>
                      <a:lvl5pPr marL="914400" indent="914400">
                        <a:spcBef>
                          <a:spcPct val="20000"/>
                        </a:spcBef>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5pPr>
                      <a:lvl6pPr marL="1371600" indent="914400"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6pPr>
                      <a:lvl7pPr marL="1828800" indent="914400"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7pPr>
                      <a:lvl8pPr marL="2286000" indent="914400"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8pPr>
                      <a:lvl9pPr marL="2743200" indent="914400"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r>
                        <a:rPr kumimoji="0" lang="en-US" altLang="nl-NL" sz="1400" b="0" i="0" u="none" strike="noStrike" cap="none" normalizeH="0" baseline="0">
                          <a:ln>
                            <a:noFill/>
                          </a:ln>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rPr>
                        <a:t>Response time</a:t>
                      </a:r>
                      <a:endParaRPr kumimoji="0" lang="nl-NL" altLang="nl-NL" sz="1400" b="0" i="0" u="none" strike="noStrike" cap="none" normalizeH="0" baseline="0">
                        <a:ln>
                          <a:noFill/>
                        </a:ln>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1pPr>
                      <a:lvl2pPr marL="230188" indent="227013">
                        <a:spcBef>
                          <a:spcPct val="20000"/>
                        </a:spcBef>
                        <a:buClr>
                          <a:schemeClr val="tx1"/>
                        </a:buClr>
                        <a:defRPr sz="24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2pPr>
                      <a:lvl3pPr marL="458788" indent="455613">
                        <a:spcBef>
                          <a:spcPct val="20000"/>
                        </a:spcBef>
                        <a:buClr>
                          <a:schemeClr val="accent2"/>
                        </a:buClr>
                        <a:buSzPct val="60000"/>
                        <a:buFont typeface="Wingdings" panose="05000000000000000000" pitchFamily="2" charset="2"/>
                        <a:defRPr sz="20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3pPr>
                      <a:lvl4pPr marL="684213" indent="687388">
                        <a:spcBef>
                          <a:spcPct val="20000"/>
                        </a:spcBef>
                        <a:buClr>
                          <a:schemeClr val="tx2"/>
                        </a:buClr>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4pPr>
                      <a:lvl5pPr marL="914400" indent="914400">
                        <a:spcBef>
                          <a:spcPct val="20000"/>
                        </a:spcBef>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5pPr>
                      <a:lvl6pPr marL="1371600" indent="914400"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6pPr>
                      <a:lvl7pPr marL="1828800" indent="914400"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7pPr>
                      <a:lvl8pPr marL="2286000" indent="914400"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8pPr>
                      <a:lvl9pPr marL="2743200" indent="914400"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r>
                        <a:rPr kumimoji="0" lang="nl-NL" altLang="nl-NL" sz="1400" b="0" i="0" u="none" strike="noStrike" cap="none" normalizeH="0" baseline="0">
                          <a:ln>
                            <a:noFill/>
                          </a:ln>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rPr>
                        <a:t>Simple transactions: </a:t>
                      </a:r>
                    </a:p>
                    <a:p>
                      <a:pPr marL="230188" marR="0" lvl="1" indent="227013" algn="l" defTabSz="914400" rtl="0" eaLnBrk="1" fontAlgn="base" latinLnBrk="0" hangingPunct="1">
                        <a:lnSpc>
                          <a:spcPct val="100000"/>
                        </a:lnSpc>
                        <a:spcBef>
                          <a:spcPct val="20000"/>
                        </a:spcBef>
                        <a:spcAft>
                          <a:spcPct val="0"/>
                        </a:spcAft>
                        <a:buClr>
                          <a:schemeClr val="tx1"/>
                        </a:buClr>
                        <a:buSzTx/>
                        <a:buFontTx/>
                        <a:buChar char="•"/>
                        <a:tabLst/>
                      </a:pPr>
                      <a:r>
                        <a:rPr kumimoji="0" lang="nl-NL" altLang="nl-NL" sz="1200" b="0" i="0" u="none" strike="noStrike" cap="none" normalizeH="0" baseline="0">
                          <a:ln>
                            <a:noFill/>
                          </a:ln>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rPr>
                        <a:t>Average &lt; 2 sec</a:t>
                      </a:r>
                    </a:p>
                    <a:p>
                      <a:pPr marL="230188" marR="0" lvl="1" indent="227013" algn="l" defTabSz="914400" rtl="0" eaLnBrk="1" fontAlgn="base" latinLnBrk="0" hangingPunct="1">
                        <a:lnSpc>
                          <a:spcPct val="100000"/>
                        </a:lnSpc>
                        <a:spcBef>
                          <a:spcPct val="20000"/>
                        </a:spcBef>
                        <a:spcAft>
                          <a:spcPct val="0"/>
                        </a:spcAft>
                        <a:buClr>
                          <a:schemeClr val="tx1"/>
                        </a:buClr>
                        <a:buSzTx/>
                        <a:buFontTx/>
                        <a:buChar char="•"/>
                        <a:tabLst/>
                      </a:pPr>
                      <a:r>
                        <a:rPr kumimoji="0" lang="nl-NL" altLang="nl-NL" sz="1200" b="0" i="0" u="none" strike="noStrike" cap="none" normalizeH="0" baseline="0">
                          <a:ln>
                            <a:noFill/>
                          </a:ln>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rPr>
                        <a:t>90% of all trx &lt; 4 sec</a:t>
                      </a:r>
                    </a:p>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r>
                        <a:rPr kumimoji="0" lang="nl-NL" altLang="nl-NL" sz="1400" b="0" i="0" u="none" strike="noStrike" cap="none" normalizeH="0" baseline="0">
                          <a:ln>
                            <a:noFill/>
                          </a:ln>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rPr>
                        <a:t>Complex transactions:</a:t>
                      </a:r>
                    </a:p>
                    <a:p>
                      <a:pPr marL="230188" marR="0" lvl="1" indent="227013" algn="l" defTabSz="914400" rtl="0" eaLnBrk="1" fontAlgn="base" latinLnBrk="0" hangingPunct="1">
                        <a:lnSpc>
                          <a:spcPct val="100000"/>
                        </a:lnSpc>
                        <a:spcBef>
                          <a:spcPct val="20000"/>
                        </a:spcBef>
                        <a:spcAft>
                          <a:spcPct val="0"/>
                        </a:spcAft>
                        <a:buClr>
                          <a:schemeClr val="tx1"/>
                        </a:buClr>
                        <a:buSzTx/>
                        <a:buFontTx/>
                        <a:buChar char="•"/>
                        <a:tabLst/>
                      </a:pPr>
                      <a:r>
                        <a:rPr kumimoji="0" lang="nl-NL" altLang="nl-NL" sz="1200" b="0" i="0" u="none" strike="noStrike" cap="none" normalizeH="0" baseline="0">
                          <a:ln>
                            <a:noFill/>
                          </a:ln>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rPr>
                        <a:t>Average &lt; 4 sec</a:t>
                      </a:r>
                    </a:p>
                    <a:p>
                      <a:pPr marL="230188" marR="0" lvl="1" indent="227013" algn="l" defTabSz="914400" rtl="0" eaLnBrk="1" fontAlgn="base" latinLnBrk="0" hangingPunct="1">
                        <a:lnSpc>
                          <a:spcPct val="100000"/>
                        </a:lnSpc>
                        <a:spcBef>
                          <a:spcPct val="20000"/>
                        </a:spcBef>
                        <a:spcAft>
                          <a:spcPct val="0"/>
                        </a:spcAft>
                        <a:buClr>
                          <a:schemeClr val="tx1"/>
                        </a:buClr>
                        <a:buSzTx/>
                        <a:buFontTx/>
                        <a:buChar char="•"/>
                        <a:tabLst/>
                      </a:pPr>
                      <a:r>
                        <a:rPr kumimoji="0" lang="nl-NL" altLang="nl-NL" sz="1200" b="0" i="0" u="none" strike="noStrike" cap="none" normalizeH="0" baseline="0">
                          <a:ln>
                            <a:noFill/>
                          </a:ln>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rPr>
                        <a:t>90% of all trx &lt; 6 sec</a:t>
                      </a: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3729194525"/>
                  </a:ext>
                </a:extLst>
              </a:tr>
              <a:tr h="560811">
                <a:tc>
                  <a:txBody>
                    <a:bodyPr/>
                    <a:lstStyle>
                      <a:lvl1pPr>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1pPr>
                      <a:lvl2pPr marL="230188" indent="227013">
                        <a:spcBef>
                          <a:spcPct val="20000"/>
                        </a:spcBef>
                        <a:buClr>
                          <a:schemeClr val="tx1"/>
                        </a:buClr>
                        <a:defRPr sz="24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2pPr>
                      <a:lvl3pPr marL="458788" indent="455613">
                        <a:spcBef>
                          <a:spcPct val="20000"/>
                        </a:spcBef>
                        <a:buClr>
                          <a:schemeClr val="accent2"/>
                        </a:buClr>
                        <a:buSzPct val="60000"/>
                        <a:buFont typeface="Wingdings" panose="05000000000000000000" pitchFamily="2" charset="2"/>
                        <a:defRPr sz="20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3pPr>
                      <a:lvl4pPr marL="684213" indent="687388">
                        <a:spcBef>
                          <a:spcPct val="20000"/>
                        </a:spcBef>
                        <a:buClr>
                          <a:schemeClr val="tx2"/>
                        </a:buClr>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4pPr>
                      <a:lvl5pPr marL="914400" indent="914400">
                        <a:spcBef>
                          <a:spcPct val="20000"/>
                        </a:spcBef>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5pPr>
                      <a:lvl6pPr marL="1371600" indent="914400"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6pPr>
                      <a:lvl7pPr marL="1828800" indent="914400"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7pPr>
                      <a:lvl8pPr marL="2286000" indent="914400"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8pPr>
                      <a:lvl9pPr marL="2743200" indent="914400"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endParaRPr kumimoji="0" lang="nl-NL" altLang="nl-NL" sz="1400" b="1" i="0" u="none" strike="noStrike" cap="none" normalizeH="0" baseline="0">
                        <a:ln>
                          <a:noFill/>
                        </a:ln>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endParaRP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1pPr>
                      <a:lvl2pPr marL="230188" indent="227013">
                        <a:spcBef>
                          <a:spcPct val="20000"/>
                        </a:spcBef>
                        <a:buClr>
                          <a:schemeClr val="tx1"/>
                        </a:buClr>
                        <a:defRPr sz="24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2pPr>
                      <a:lvl3pPr marL="458788" indent="455613">
                        <a:spcBef>
                          <a:spcPct val="20000"/>
                        </a:spcBef>
                        <a:buClr>
                          <a:schemeClr val="accent2"/>
                        </a:buClr>
                        <a:buSzPct val="60000"/>
                        <a:buFont typeface="Wingdings" panose="05000000000000000000" pitchFamily="2" charset="2"/>
                        <a:defRPr sz="20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3pPr>
                      <a:lvl4pPr marL="684213" indent="687388">
                        <a:spcBef>
                          <a:spcPct val="20000"/>
                        </a:spcBef>
                        <a:buClr>
                          <a:schemeClr val="tx2"/>
                        </a:buClr>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4pPr>
                      <a:lvl5pPr marL="914400" indent="914400">
                        <a:spcBef>
                          <a:spcPct val="20000"/>
                        </a:spcBef>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5pPr>
                      <a:lvl6pPr marL="1371600" indent="914400"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6pPr>
                      <a:lvl7pPr marL="1828800" indent="914400"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7pPr>
                      <a:lvl8pPr marL="2286000" indent="914400"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8pPr>
                      <a:lvl9pPr marL="2743200" indent="914400"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r>
                        <a:rPr kumimoji="0" lang="nl-NL" altLang="nl-NL" sz="1400" b="0" i="0" u="none" strike="noStrike" cap="none" normalizeH="0" baseline="0">
                          <a:ln>
                            <a:noFill/>
                          </a:ln>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rPr>
                        <a:t>Maximum user load</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1pPr>
                      <a:lvl2pPr marL="230188" indent="227013">
                        <a:spcBef>
                          <a:spcPct val="20000"/>
                        </a:spcBef>
                        <a:buClr>
                          <a:schemeClr val="tx1"/>
                        </a:buClr>
                        <a:defRPr sz="24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2pPr>
                      <a:lvl3pPr marL="458788" indent="455613">
                        <a:spcBef>
                          <a:spcPct val="20000"/>
                        </a:spcBef>
                        <a:buClr>
                          <a:schemeClr val="accent2"/>
                        </a:buClr>
                        <a:buSzPct val="60000"/>
                        <a:buFont typeface="Wingdings" panose="05000000000000000000" pitchFamily="2" charset="2"/>
                        <a:defRPr sz="20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3pPr>
                      <a:lvl4pPr marL="684213" indent="687388">
                        <a:spcBef>
                          <a:spcPct val="20000"/>
                        </a:spcBef>
                        <a:buClr>
                          <a:schemeClr val="tx2"/>
                        </a:buClr>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4pPr>
                      <a:lvl5pPr marL="914400" indent="914400">
                        <a:spcBef>
                          <a:spcPct val="20000"/>
                        </a:spcBef>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5pPr>
                      <a:lvl6pPr marL="1371600" indent="914400"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6pPr>
                      <a:lvl7pPr marL="1828800" indent="914400"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7pPr>
                      <a:lvl8pPr marL="2286000" indent="914400"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8pPr>
                      <a:lvl9pPr marL="2743200" indent="914400"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r>
                        <a:rPr kumimoji="0" lang="nl-NL" altLang="nl-NL" sz="1400" b="0" i="0" u="none" strike="noStrike" cap="none" normalizeH="0" baseline="0" dirty="0">
                          <a:ln>
                            <a:noFill/>
                          </a:ln>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rPr>
                        <a:t>4,500 simultaneous user logon sessions</a:t>
                      </a:r>
                    </a:p>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r>
                        <a:rPr kumimoji="0" lang="nl-NL" altLang="nl-NL" sz="1400" b="0" i="0" u="none" strike="noStrike" cap="none" normalizeH="0" baseline="0" dirty="0">
                          <a:ln>
                            <a:noFill/>
                          </a:ln>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rPr>
                        <a:t>Session duration 15 minutes</a:t>
                      </a: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388167507"/>
                  </a:ext>
                </a:extLst>
              </a:tr>
              <a:tr h="560811">
                <a:tc>
                  <a:txBody>
                    <a:bodyPr/>
                    <a:lstStyle>
                      <a:lvl1pPr>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1pPr>
                      <a:lvl2pPr marL="230188" indent="227013">
                        <a:spcBef>
                          <a:spcPct val="20000"/>
                        </a:spcBef>
                        <a:buClr>
                          <a:schemeClr val="tx1"/>
                        </a:buClr>
                        <a:defRPr sz="24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2pPr>
                      <a:lvl3pPr marL="458788" indent="455613">
                        <a:spcBef>
                          <a:spcPct val="20000"/>
                        </a:spcBef>
                        <a:buClr>
                          <a:schemeClr val="accent2"/>
                        </a:buClr>
                        <a:buSzPct val="60000"/>
                        <a:buFont typeface="Wingdings" panose="05000000000000000000" pitchFamily="2" charset="2"/>
                        <a:defRPr sz="20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3pPr>
                      <a:lvl4pPr marL="684213" indent="687388">
                        <a:spcBef>
                          <a:spcPct val="20000"/>
                        </a:spcBef>
                        <a:buClr>
                          <a:schemeClr val="tx2"/>
                        </a:buClr>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4pPr>
                      <a:lvl5pPr marL="914400" indent="914400">
                        <a:spcBef>
                          <a:spcPct val="20000"/>
                        </a:spcBef>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5pPr>
                      <a:lvl6pPr marL="1371600" indent="914400"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6pPr>
                      <a:lvl7pPr marL="1828800" indent="914400"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7pPr>
                      <a:lvl8pPr marL="2286000" indent="914400"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8pPr>
                      <a:lvl9pPr marL="2743200" indent="914400"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endParaRPr kumimoji="0" lang="nl-NL" altLang="nl-NL" sz="1400" b="1" i="0" u="none" strike="noStrike" cap="none" normalizeH="0" baseline="0">
                        <a:ln>
                          <a:noFill/>
                        </a:ln>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endParaRP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1pPr>
                      <a:lvl2pPr marL="230188" indent="227013">
                        <a:spcBef>
                          <a:spcPct val="20000"/>
                        </a:spcBef>
                        <a:buClr>
                          <a:schemeClr val="tx1"/>
                        </a:buClr>
                        <a:defRPr sz="24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2pPr>
                      <a:lvl3pPr marL="458788" indent="455613">
                        <a:spcBef>
                          <a:spcPct val="20000"/>
                        </a:spcBef>
                        <a:buClr>
                          <a:schemeClr val="accent2"/>
                        </a:buClr>
                        <a:buSzPct val="60000"/>
                        <a:buFont typeface="Wingdings" panose="05000000000000000000" pitchFamily="2" charset="2"/>
                        <a:defRPr sz="20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3pPr>
                      <a:lvl4pPr marL="684213" indent="687388">
                        <a:spcBef>
                          <a:spcPct val="20000"/>
                        </a:spcBef>
                        <a:buClr>
                          <a:schemeClr val="tx2"/>
                        </a:buClr>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4pPr>
                      <a:lvl5pPr marL="914400" indent="914400">
                        <a:spcBef>
                          <a:spcPct val="20000"/>
                        </a:spcBef>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5pPr>
                      <a:lvl6pPr marL="1371600" indent="914400"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6pPr>
                      <a:lvl7pPr marL="1828800" indent="914400"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7pPr>
                      <a:lvl8pPr marL="2286000" indent="914400"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8pPr>
                      <a:lvl9pPr marL="2743200" indent="914400"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r>
                        <a:rPr kumimoji="0" lang="en-US" altLang="nl-NL" sz="1400" b="0" i="0" u="none" strike="noStrike" cap="none" normalizeH="0" baseline="0">
                          <a:ln>
                            <a:noFill/>
                          </a:ln>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rPr>
                        <a:t>Business related metrics </a:t>
                      </a:r>
                      <a:endParaRPr kumimoji="0" lang="nl-NL" altLang="nl-NL" sz="1400" b="0" i="0" u="none" strike="noStrike" cap="none" normalizeH="0" baseline="0">
                        <a:ln>
                          <a:noFill/>
                        </a:ln>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1pPr>
                      <a:lvl2pPr marL="230188" indent="227013">
                        <a:spcBef>
                          <a:spcPct val="20000"/>
                        </a:spcBef>
                        <a:buClr>
                          <a:schemeClr val="tx1"/>
                        </a:buClr>
                        <a:defRPr sz="24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2pPr>
                      <a:lvl3pPr marL="458788" indent="455613">
                        <a:spcBef>
                          <a:spcPct val="20000"/>
                        </a:spcBef>
                        <a:buClr>
                          <a:schemeClr val="accent2"/>
                        </a:buClr>
                        <a:buSzPct val="60000"/>
                        <a:buFont typeface="Wingdings" panose="05000000000000000000" pitchFamily="2" charset="2"/>
                        <a:defRPr sz="20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3pPr>
                      <a:lvl4pPr marL="684213" indent="687388">
                        <a:spcBef>
                          <a:spcPct val="20000"/>
                        </a:spcBef>
                        <a:buClr>
                          <a:schemeClr val="tx2"/>
                        </a:buClr>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4pPr>
                      <a:lvl5pPr marL="914400" indent="914400">
                        <a:spcBef>
                          <a:spcPct val="20000"/>
                        </a:spcBef>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5pPr>
                      <a:lvl6pPr marL="1371600" indent="914400"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6pPr>
                      <a:lvl7pPr marL="1828800" indent="914400"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7pPr>
                      <a:lvl8pPr marL="2286000" indent="914400"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8pPr>
                      <a:lvl9pPr marL="2743200" indent="914400"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Char char="n"/>
                        <a:tabLst/>
                      </a:pPr>
                      <a:r>
                        <a:rPr kumimoji="0" lang="nl-NL" altLang="nl-NL" sz="1400" b="0" i="0" u="none" strike="noStrike" cap="none" normalizeH="0" baseline="0">
                          <a:ln>
                            <a:noFill/>
                          </a:ln>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rPr>
                        <a:t> Number of orders per peak hour</a:t>
                      </a:r>
                    </a:p>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Char char="n"/>
                        <a:tabLst/>
                      </a:pPr>
                      <a:r>
                        <a:rPr kumimoji="0" lang="nl-NL" altLang="nl-NL" sz="1400" b="0" i="0" u="none" strike="noStrike" cap="none" normalizeH="0" baseline="0">
                          <a:ln>
                            <a:noFill/>
                          </a:ln>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rPr>
                        <a:t> Expected growth for next 3 years</a:t>
                      </a: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939053324"/>
                  </a:ext>
                </a:extLst>
              </a:tr>
              <a:tr h="1030193">
                <a:tc>
                  <a:txBody>
                    <a:bodyPr/>
                    <a:lstStyle>
                      <a:lvl1pPr>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1pPr>
                      <a:lvl2pPr marL="230188" indent="227013">
                        <a:spcBef>
                          <a:spcPct val="20000"/>
                        </a:spcBef>
                        <a:buClr>
                          <a:schemeClr val="tx1"/>
                        </a:buClr>
                        <a:defRPr sz="24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2pPr>
                      <a:lvl3pPr marL="458788" indent="455613">
                        <a:spcBef>
                          <a:spcPct val="20000"/>
                        </a:spcBef>
                        <a:buClr>
                          <a:schemeClr val="accent2"/>
                        </a:buClr>
                        <a:buSzPct val="60000"/>
                        <a:buFont typeface="Wingdings" panose="05000000000000000000" pitchFamily="2" charset="2"/>
                        <a:defRPr sz="20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3pPr>
                      <a:lvl4pPr marL="684213" indent="687388">
                        <a:spcBef>
                          <a:spcPct val="20000"/>
                        </a:spcBef>
                        <a:buClr>
                          <a:schemeClr val="tx2"/>
                        </a:buClr>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4pPr>
                      <a:lvl5pPr marL="914400" indent="914400">
                        <a:spcBef>
                          <a:spcPct val="20000"/>
                        </a:spcBef>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5pPr>
                      <a:lvl6pPr marL="1371600" indent="914400"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6pPr>
                      <a:lvl7pPr marL="1828800" indent="914400"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7pPr>
                      <a:lvl8pPr marL="2286000" indent="914400"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8pPr>
                      <a:lvl9pPr marL="2743200" indent="914400"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r>
                        <a:rPr kumimoji="0" lang="nl-NL" altLang="nl-NL" sz="1400" b="1" i="0" u="none" strike="noStrike" cap="none" normalizeH="0" baseline="0">
                          <a:ln>
                            <a:noFill/>
                          </a:ln>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rPr>
                        <a:t>Operations</a:t>
                      </a: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1pPr>
                      <a:lvl2pPr marL="230188" indent="227013">
                        <a:spcBef>
                          <a:spcPct val="20000"/>
                        </a:spcBef>
                        <a:buClr>
                          <a:schemeClr val="tx1"/>
                        </a:buClr>
                        <a:defRPr sz="24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2pPr>
                      <a:lvl3pPr marL="458788" indent="455613">
                        <a:spcBef>
                          <a:spcPct val="20000"/>
                        </a:spcBef>
                        <a:buClr>
                          <a:schemeClr val="accent2"/>
                        </a:buClr>
                        <a:buSzPct val="60000"/>
                        <a:buFont typeface="Wingdings" panose="05000000000000000000" pitchFamily="2" charset="2"/>
                        <a:defRPr sz="20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3pPr>
                      <a:lvl4pPr marL="684213" indent="687388">
                        <a:spcBef>
                          <a:spcPct val="20000"/>
                        </a:spcBef>
                        <a:buClr>
                          <a:schemeClr val="tx2"/>
                        </a:buClr>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4pPr>
                      <a:lvl5pPr marL="914400" indent="914400">
                        <a:spcBef>
                          <a:spcPct val="20000"/>
                        </a:spcBef>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5pPr>
                      <a:lvl6pPr marL="1371600" indent="914400"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6pPr>
                      <a:lvl7pPr marL="1828800" indent="914400"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7pPr>
                      <a:lvl8pPr marL="2286000" indent="914400"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8pPr>
                      <a:lvl9pPr marL="2743200" indent="914400"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r>
                        <a:rPr kumimoji="0" lang="nl-NL" altLang="nl-NL" sz="1400" b="0" i="0" u="none" strike="noStrike" cap="none" normalizeH="0" baseline="0">
                          <a:ln>
                            <a:noFill/>
                          </a:ln>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rPr>
                        <a:t>Resource utilization</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180975" indent="-180975">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1pPr>
                      <a:lvl2pPr marL="360363" indent="227013">
                        <a:spcBef>
                          <a:spcPct val="20000"/>
                        </a:spcBef>
                        <a:buClr>
                          <a:schemeClr val="tx1"/>
                        </a:buClr>
                        <a:defRPr sz="24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2pPr>
                      <a:lvl3pPr marL="766763" indent="455613">
                        <a:spcBef>
                          <a:spcPct val="20000"/>
                        </a:spcBef>
                        <a:buClr>
                          <a:schemeClr val="accent2"/>
                        </a:buClr>
                        <a:buSzPct val="60000"/>
                        <a:buFont typeface="Wingdings" panose="05000000000000000000" pitchFamily="2" charset="2"/>
                        <a:defRPr sz="20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3pPr>
                      <a:lvl4pPr marL="1401763" indent="687388">
                        <a:spcBef>
                          <a:spcPct val="20000"/>
                        </a:spcBef>
                        <a:buClr>
                          <a:schemeClr val="tx2"/>
                        </a:buClr>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4pPr>
                      <a:lvl5pPr marL="2268538" indent="914400">
                        <a:spcBef>
                          <a:spcPct val="20000"/>
                        </a:spcBef>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5pPr>
                      <a:lvl6pPr marL="2725738" indent="914400"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6pPr>
                      <a:lvl7pPr marL="3182938" indent="914400"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7pPr>
                      <a:lvl8pPr marL="3640138" indent="914400"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8pPr>
                      <a:lvl9pPr marL="4097338" indent="914400"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9pPr>
                    </a:lstStyle>
                    <a:p>
                      <a:pPr marL="180975" marR="0" lvl="0" indent="-180975"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Char char="n"/>
                        <a:tabLst/>
                      </a:pPr>
                      <a:r>
                        <a:rPr kumimoji="0" lang="nl-NL" altLang="nl-NL" sz="1400" b="0" i="0" u="none" strike="noStrike" cap="none" normalizeH="0" baseline="0">
                          <a:ln>
                            <a:noFill/>
                          </a:ln>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rPr>
                        <a:t> CPU usage &lt; 80% during peak hour</a:t>
                      </a:r>
                    </a:p>
                    <a:p>
                      <a:pPr marL="180975" marR="0" lvl="0" indent="-180975"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Char char="n"/>
                        <a:tabLst/>
                      </a:pPr>
                      <a:r>
                        <a:rPr kumimoji="0" lang="nl-NL" altLang="nl-NL" sz="1400" b="0" i="0" u="none" strike="noStrike" cap="none" normalizeH="0" baseline="0">
                          <a:ln>
                            <a:noFill/>
                          </a:ln>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rPr>
                        <a:t> Memory usage &lt; 80% during peak hour</a:t>
                      </a:r>
                    </a:p>
                    <a:p>
                      <a:pPr marL="180975" marR="0" lvl="0" indent="-180975"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Char char="n"/>
                        <a:tabLst/>
                      </a:pPr>
                      <a:r>
                        <a:rPr kumimoji="0" lang="nl-NL" altLang="nl-NL" sz="1400" b="0" i="0" u="none" strike="noStrike" cap="none" normalizeH="0" baseline="0">
                          <a:ln>
                            <a:noFill/>
                          </a:ln>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rPr>
                        <a:t> CPU usage mainframe &lt; 15 msec per transaction</a:t>
                      </a: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575532375"/>
                  </a:ext>
                </a:extLst>
              </a:tr>
              <a:tr h="919039">
                <a:tc>
                  <a:txBody>
                    <a:bodyPr/>
                    <a:lstStyle>
                      <a:lvl1pPr>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1pPr>
                      <a:lvl2pPr marL="230188" indent="227013">
                        <a:spcBef>
                          <a:spcPct val="20000"/>
                        </a:spcBef>
                        <a:buClr>
                          <a:schemeClr val="tx1"/>
                        </a:buClr>
                        <a:defRPr sz="24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2pPr>
                      <a:lvl3pPr marL="458788" indent="455613">
                        <a:spcBef>
                          <a:spcPct val="20000"/>
                        </a:spcBef>
                        <a:buClr>
                          <a:schemeClr val="accent2"/>
                        </a:buClr>
                        <a:buSzPct val="60000"/>
                        <a:buFont typeface="Wingdings" panose="05000000000000000000" pitchFamily="2" charset="2"/>
                        <a:defRPr sz="20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3pPr>
                      <a:lvl4pPr marL="684213" indent="687388">
                        <a:spcBef>
                          <a:spcPct val="20000"/>
                        </a:spcBef>
                        <a:buClr>
                          <a:schemeClr val="tx2"/>
                        </a:buClr>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4pPr>
                      <a:lvl5pPr marL="914400" indent="914400">
                        <a:spcBef>
                          <a:spcPct val="20000"/>
                        </a:spcBef>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5pPr>
                      <a:lvl6pPr marL="1371600" indent="914400"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6pPr>
                      <a:lvl7pPr marL="1828800" indent="914400"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7pPr>
                      <a:lvl8pPr marL="2286000" indent="914400"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8pPr>
                      <a:lvl9pPr marL="2743200" indent="914400"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endParaRPr kumimoji="0" lang="nl-NL" altLang="nl-NL" sz="1400" b="1" i="0" u="none" strike="noStrike" cap="none" normalizeH="0" baseline="0">
                        <a:ln>
                          <a:noFill/>
                        </a:ln>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endParaRP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1pPr>
                      <a:lvl2pPr marL="230188" indent="227013">
                        <a:spcBef>
                          <a:spcPct val="20000"/>
                        </a:spcBef>
                        <a:buClr>
                          <a:schemeClr val="tx1"/>
                        </a:buClr>
                        <a:defRPr sz="24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2pPr>
                      <a:lvl3pPr marL="458788" indent="455613">
                        <a:spcBef>
                          <a:spcPct val="20000"/>
                        </a:spcBef>
                        <a:buClr>
                          <a:schemeClr val="accent2"/>
                        </a:buClr>
                        <a:buSzPct val="60000"/>
                        <a:buFont typeface="Wingdings" panose="05000000000000000000" pitchFamily="2" charset="2"/>
                        <a:defRPr sz="20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3pPr>
                      <a:lvl4pPr marL="684213" indent="687388">
                        <a:spcBef>
                          <a:spcPct val="20000"/>
                        </a:spcBef>
                        <a:buClr>
                          <a:schemeClr val="tx2"/>
                        </a:buClr>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4pPr>
                      <a:lvl5pPr marL="914400" indent="914400">
                        <a:spcBef>
                          <a:spcPct val="20000"/>
                        </a:spcBef>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5pPr>
                      <a:lvl6pPr marL="1371600" indent="914400"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6pPr>
                      <a:lvl7pPr marL="1828800" indent="914400"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7pPr>
                      <a:lvl8pPr marL="2286000" indent="914400"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8pPr>
                      <a:lvl9pPr marL="2743200" indent="914400"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r>
                        <a:rPr kumimoji="0" lang="nl-NL" altLang="nl-NL" sz="1400" b="0" i="0" u="none" strike="noStrike" cap="none" normalizeH="0" baseline="0">
                          <a:ln>
                            <a:noFill/>
                          </a:ln>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rPr>
                        <a:t>Stability</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1pPr>
                      <a:lvl2pPr marL="230188" indent="227013">
                        <a:spcBef>
                          <a:spcPct val="20000"/>
                        </a:spcBef>
                        <a:buClr>
                          <a:schemeClr val="tx1"/>
                        </a:buClr>
                        <a:defRPr sz="24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2pPr>
                      <a:lvl3pPr marL="458788" indent="455613">
                        <a:spcBef>
                          <a:spcPct val="20000"/>
                        </a:spcBef>
                        <a:buClr>
                          <a:schemeClr val="accent2"/>
                        </a:buClr>
                        <a:buSzPct val="60000"/>
                        <a:buFont typeface="Wingdings" panose="05000000000000000000" pitchFamily="2" charset="2"/>
                        <a:defRPr sz="20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3pPr>
                      <a:lvl4pPr marL="684213" indent="687388">
                        <a:spcBef>
                          <a:spcPct val="20000"/>
                        </a:spcBef>
                        <a:buClr>
                          <a:schemeClr val="tx2"/>
                        </a:buClr>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4pPr>
                      <a:lvl5pPr marL="914400" indent="914400">
                        <a:spcBef>
                          <a:spcPct val="20000"/>
                        </a:spcBef>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5pPr>
                      <a:lvl6pPr marL="1371600" indent="914400"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6pPr>
                      <a:lvl7pPr marL="1828800" indent="914400"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7pPr>
                      <a:lvl8pPr marL="2286000" indent="914400"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8pPr>
                      <a:lvl9pPr marL="2743200" indent="914400"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Char char="n"/>
                        <a:tabLst/>
                      </a:pPr>
                      <a:r>
                        <a:rPr kumimoji="0" lang="nl-NL" altLang="nl-NL" sz="1400" b="0" i="0" u="none" strike="noStrike" cap="none" normalizeH="0" baseline="0" dirty="0">
                          <a:ln>
                            <a:noFill/>
                          </a:ln>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rPr>
                        <a:t> No memory leaks</a:t>
                      </a:r>
                    </a:p>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Char char="n"/>
                        <a:tabLst/>
                      </a:pPr>
                      <a:r>
                        <a:rPr kumimoji="0" lang="nl-NL" altLang="nl-NL" sz="1400" b="0" i="0" u="none" strike="noStrike" cap="none" normalizeH="0" baseline="0" dirty="0">
                          <a:ln>
                            <a:noFill/>
                          </a:ln>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rPr>
                        <a:t> System must recover from overload situation</a:t>
                      </a:r>
                    </a:p>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Char char="n"/>
                        <a:tabLst/>
                      </a:pPr>
                      <a:r>
                        <a:rPr kumimoji="0" lang="nl-NL" altLang="nl-NL" sz="1400" b="0" i="0" u="none" strike="noStrike" cap="none" normalizeH="0" baseline="0" dirty="0">
                          <a:ln>
                            <a:noFill/>
                          </a:ln>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rPr>
                        <a:t> No DB2 deadlocks</a:t>
                      </a: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2821696583"/>
                  </a:ext>
                </a:extLst>
              </a:tr>
            </a:tbl>
          </a:graphicData>
        </a:graphic>
      </p:graphicFrame>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73090" name="Rectangle 2">
            <a:extLst>
              <a:ext uri="{FF2B5EF4-FFF2-40B4-BE49-F238E27FC236}">
                <a16:creationId xmlns:a16="http://schemas.microsoft.com/office/drawing/2014/main" xmlns="" id="{D2BC8EE2-A1DD-4353-88DB-DFE433747D2C}"/>
              </a:ext>
            </a:extLst>
          </p:cNvPr>
          <p:cNvSpPr>
            <a:spLocks noGrp="1" noChangeArrowheads="1"/>
          </p:cNvSpPr>
          <p:nvPr>
            <p:ph type="title"/>
          </p:nvPr>
        </p:nvSpPr>
        <p:spPr>
          <a:xfrm>
            <a:off x="153988" y="871538"/>
            <a:ext cx="7154862" cy="498475"/>
          </a:xfrm>
        </p:spPr>
        <p:txBody>
          <a:bodyPr/>
          <a:lstStyle/>
          <a:p>
            <a:pPr eaLnBrk="1" hangingPunct="1">
              <a:defRPr/>
            </a:pPr>
            <a:r>
              <a:rPr lang="en-US" altLang="nl-NL"/>
              <a:t>Requirements Analysis</a:t>
            </a:r>
            <a:br>
              <a:rPr lang="en-US" altLang="nl-NL"/>
            </a:br>
            <a:r>
              <a:rPr lang="en-US" altLang="nl-NL"/>
              <a:t>- </a:t>
            </a:r>
            <a:r>
              <a:rPr lang="en-US" altLang="nl-NL" sz="3200"/>
              <a:t>TMap quality attributes</a:t>
            </a:r>
          </a:p>
        </p:txBody>
      </p:sp>
      <p:sp>
        <p:nvSpPr>
          <p:cNvPr id="473091" name="Rectangle 3">
            <a:extLst>
              <a:ext uri="{FF2B5EF4-FFF2-40B4-BE49-F238E27FC236}">
                <a16:creationId xmlns:a16="http://schemas.microsoft.com/office/drawing/2014/main" xmlns="" id="{FA7D6904-976B-475E-9385-7BF8129541AD}"/>
              </a:ext>
            </a:extLst>
          </p:cNvPr>
          <p:cNvSpPr>
            <a:spLocks noGrp="1" noChangeArrowheads="1"/>
          </p:cNvSpPr>
          <p:nvPr>
            <p:ph type="body" sz="half" idx="1"/>
          </p:nvPr>
        </p:nvSpPr>
        <p:spPr>
          <a:xfrm>
            <a:off x="1042988" y="1700213"/>
            <a:ext cx="3529012" cy="5041900"/>
          </a:xfrm>
        </p:spPr>
        <p:txBody>
          <a:bodyPr/>
          <a:lstStyle/>
          <a:p>
            <a:pPr marL="381000" indent="-381000" eaLnBrk="1" hangingPunct="1">
              <a:lnSpc>
                <a:spcPct val="80000"/>
              </a:lnSpc>
              <a:spcBef>
                <a:spcPct val="50000"/>
              </a:spcBef>
              <a:buFontTx/>
              <a:buChar char="•"/>
              <a:defRPr/>
            </a:pPr>
            <a:endParaRPr lang="en-US" altLang="nl-NL" sz="2000"/>
          </a:p>
          <a:p>
            <a:pPr marL="381000" indent="-381000" eaLnBrk="1" hangingPunct="1">
              <a:lnSpc>
                <a:spcPct val="80000"/>
              </a:lnSpc>
              <a:defRPr/>
            </a:pPr>
            <a:r>
              <a:rPr lang="nl-NL" altLang="nl-NL" sz="2400"/>
              <a:t>Functionality </a:t>
            </a:r>
          </a:p>
          <a:p>
            <a:pPr marL="611188" lvl="1" indent="-381000" eaLnBrk="1" hangingPunct="1">
              <a:lnSpc>
                <a:spcPct val="80000"/>
              </a:lnSpc>
              <a:defRPr/>
            </a:pPr>
            <a:r>
              <a:rPr lang="nl-NL" altLang="nl-NL" sz="2000"/>
              <a:t>Suitability </a:t>
            </a:r>
          </a:p>
          <a:p>
            <a:pPr marL="611188" lvl="1" indent="-381000" eaLnBrk="1" hangingPunct="1">
              <a:lnSpc>
                <a:spcPct val="80000"/>
              </a:lnSpc>
              <a:defRPr/>
            </a:pPr>
            <a:r>
              <a:rPr lang="nl-NL" altLang="nl-NL" sz="2000"/>
              <a:t>Accuracy </a:t>
            </a:r>
          </a:p>
          <a:p>
            <a:pPr marL="611188" lvl="1" indent="-381000" eaLnBrk="1" hangingPunct="1">
              <a:lnSpc>
                <a:spcPct val="80000"/>
              </a:lnSpc>
              <a:defRPr/>
            </a:pPr>
            <a:r>
              <a:rPr lang="nl-NL" altLang="nl-NL" sz="2000"/>
              <a:t>Interoperability </a:t>
            </a:r>
          </a:p>
          <a:p>
            <a:pPr marL="611188" lvl="1" indent="-381000" eaLnBrk="1" hangingPunct="1">
              <a:lnSpc>
                <a:spcPct val="80000"/>
              </a:lnSpc>
              <a:defRPr/>
            </a:pPr>
            <a:r>
              <a:rPr lang="nl-NL" altLang="nl-NL" sz="2000"/>
              <a:t>Security </a:t>
            </a:r>
          </a:p>
          <a:p>
            <a:pPr marL="381000" indent="-381000" eaLnBrk="1" hangingPunct="1">
              <a:lnSpc>
                <a:spcPct val="80000"/>
              </a:lnSpc>
              <a:defRPr/>
            </a:pPr>
            <a:r>
              <a:rPr lang="nl-NL" altLang="nl-NL" sz="2400"/>
              <a:t>Reliability </a:t>
            </a:r>
          </a:p>
          <a:p>
            <a:pPr marL="611188" lvl="1" indent="-381000" eaLnBrk="1" hangingPunct="1">
              <a:lnSpc>
                <a:spcPct val="80000"/>
              </a:lnSpc>
              <a:defRPr/>
            </a:pPr>
            <a:r>
              <a:rPr lang="nl-NL" altLang="nl-NL" sz="2000"/>
              <a:t>Maturity </a:t>
            </a:r>
          </a:p>
          <a:p>
            <a:pPr marL="611188" lvl="1" indent="-381000" eaLnBrk="1" hangingPunct="1">
              <a:lnSpc>
                <a:spcPct val="80000"/>
              </a:lnSpc>
              <a:defRPr/>
            </a:pPr>
            <a:r>
              <a:rPr lang="nl-NL" altLang="nl-NL" sz="2000" b="1">
                <a:solidFill>
                  <a:srgbClr val="FFFFFF"/>
                </a:solidFill>
              </a:rPr>
              <a:t>Fault tolerance</a:t>
            </a:r>
            <a:r>
              <a:rPr lang="nl-NL" altLang="nl-NL" sz="2000"/>
              <a:t> </a:t>
            </a:r>
          </a:p>
          <a:p>
            <a:pPr marL="611188" lvl="1" indent="-381000" eaLnBrk="1" hangingPunct="1">
              <a:lnSpc>
                <a:spcPct val="80000"/>
              </a:lnSpc>
              <a:defRPr/>
            </a:pPr>
            <a:r>
              <a:rPr lang="nl-NL" altLang="nl-NL" sz="2000" b="1">
                <a:solidFill>
                  <a:srgbClr val="FFFFFF"/>
                </a:solidFill>
              </a:rPr>
              <a:t>Recoverability</a:t>
            </a:r>
            <a:r>
              <a:rPr lang="nl-NL" altLang="nl-NL" sz="2000">
                <a:solidFill>
                  <a:srgbClr val="FFFFFF"/>
                </a:solidFill>
              </a:rPr>
              <a:t> </a:t>
            </a:r>
          </a:p>
          <a:p>
            <a:pPr marL="381000" indent="-381000" eaLnBrk="1" hangingPunct="1">
              <a:lnSpc>
                <a:spcPct val="80000"/>
              </a:lnSpc>
              <a:defRPr/>
            </a:pPr>
            <a:r>
              <a:rPr lang="nl-NL" altLang="nl-NL" sz="2400"/>
              <a:t>Usability </a:t>
            </a:r>
          </a:p>
          <a:p>
            <a:pPr marL="611188" lvl="1" indent="-381000" eaLnBrk="1" hangingPunct="1">
              <a:lnSpc>
                <a:spcPct val="80000"/>
              </a:lnSpc>
              <a:defRPr/>
            </a:pPr>
            <a:r>
              <a:rPr lang="nl-NL" altLang="nl-NL" sz="2000"/>
              <a:t>Understandability </a:t>
            </a:r>
          </a:p>
          <a:p>
            <a:pPr marL="611188" lvl="1" indent="-381000" eaLnBrk="1" hangingPunct="1">
              <a:lnSpc>
                <a:spcPct val="80000"/>
              </a:lnSpc>
              <a:defRPr/>
            </a:pPr>
            <a:r>
              <a:rPr lang="nl-NL" altLang="nl-NL" sz="2000"/>
              <a:t>Learnability </a:t>
            </a:r>
          </a:p>
          <a:p>
            <a:pPr marL="611188" lvl="1" indent="-381000" eaLnBrk="1" hangingPunct="1">
              <a:lnSpc>
                <a:spcPct val="80000"/>
              </a:lnSpc>
              <a:defRPr/>
            </a:pPr>
            <a:r>
              <a:rPr lang="nl-NL" altLang="nl-NL" sz="2000"/>
              <a:t>Operability </a:t>
            </a:r>
          </a:p>
          <a:p>
            <a:pPr marL="611188" lvl="1" indent="-381000" eaLnBrk="1" hangingPunct="1">
              <a:lnSpc>
                <a:spcPct val="80000"/>
              </a:lnSpc>
              <a:defRPr/>
            </a:pPr>
            <a:r>
              <a:rPr lang="nl-NL" altLang="nl-NL" sz="2000"/>
              <a:t>Attractiveness </a:t>
            </a:r>
          </a:p>
        </p:txBody>
      </p:sp>
      <p:sp>
        <p:nvSpPr>
          <p:cNvPr id="30724" name="Text Box 4"/>
          <p:cNvSpPr txBox="1">
            <a:spLocks noChangeArrowheads="1"/>
          </p:cNvSpPr>
          <p:nvPr/>
        </p:nvSpPr>
        <p:spPr bwMode="auto">
          <a:xfrm>
            <a:off x="593725" y="1277938"/>
            <a:ext cx="1539875" cy="339725"/>
          </a:xfrm>
          <a:prstGeom prst="rect">
            <a:avLst/>
          </a:prstGeom>
          <a:noFill/>
          <a:ln>
            <a:noFill/>
          </a:ln>
          <a:effectLst/>
          <a:extLst>
            <a:ext uri="{909E8E84-426E-40DD-AFC4-6F175D3DCCD1}">
              <a14:hiddenFill xmlns:a14="http://schemas.microsoft.com/office/drawing/2010/main">
                <a:solidFill>
                  <a:srgbClr val="00FF00">
                    <a:alpha val="20000"/>
                  </a:srgbClr>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9pPr>
          </a:lstStyle>
          <a:p>
            <a:pPr algn="ctr" eaLnBrk="1" hangingPunct="1">
              <a:lnSpc>
                <a:spcPct val="90000"/>
              </a:lnSpc>
              <a:spcBef>
                <a:spcPct val="50000"/>
              </a:spcBef>
              <a:buClrTx/>
              <a:buSzTx/>
              <a:buFontTx/>
              <a:buNone/>
            </a:pPr>
            <a:endParaRPr lang="nl-NL" altLang="nl-NL" sz="1800">
              <a:solidFill>
                <a:schemeClr val="tx2"/>
              </a:solidFill>
              <a:latin typeface="Arial" panose="020B0604020202020204" pitchFamily="34" charset="0"/>
            </a:endParaRPr>
          </a:p>
        </p:txBody>
      </p:sp>
      <p:sp>
        <p:nvSpPr>
          <p:cNvPr id="473093" name="Rectangle 5">
            <a:extLst>
              <a:ext uri="{FF2B5EF4-FFF2-40B4-BE49-F238E27FC236}">
                <a16:creationId xmlns:a16="http://schemas.microsoft.com/office/drawing/2014/main" xmlns="" id="{7CF316FB-99BA-40EB-BDD2-25FB4C918AC8}"/>
              </a:ext>
            </a:extLst>
          </p:cNvPr>
          <p:cNvSpPr>
            <a:spLocks noChangeArrowheads="1"/>
          </p:cNvSpPr>
          <p:nvPr/>
        </p:nvSpPr>
        <p:spPr bwMode="auto">
          <a:xfrm>
            <a:off x="5148263" y="2060575"/>
            <a:ext cx="3744912" cy="4708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81000" indent="-381000">
              <a:spcBef>
                <a:spcPct val="20000"/>
              </a:spcBef>
              <a:buClr>
                <a:schemeClr val="hlink"/>
              </a:buClr>
              <a:buSzPct val="60000"/>
              <a:buFont typeface="Wingdings" panose="05000000000000000000" pitchFamily="2" charset="2"/>
              <a:buChar char="n"/>
              <a:defRPr sz="28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1pPr>
            <a:lvl2pPr marL="611188" indent="-381000">
              <a:spcBef>
                <a:spcPct val="20000"/>
              </a:spcBef>
              <a:buClr>
                <a:schemeClr val="tx1"/>
              </a:buClr>
              <a:buChar char="•"/>
              <a:defRPr sz="24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2pPr>
            <a:lvl3pPr marL="801688" indent="-342900">
              <a:spcBef>
                <a:spcPct val="20000"/>
              </a:spcBef>
              <a:buClr>
                <a:schemeClr val="accent2"/>
              </a:buClr>
              <a:buSzPct val="60000"/>
              <a:buFont typeface="Wingdings" panose="05000000000000000000" pitchFamily="2" charset="2"/>
              <a:buChar char="n"/>
              <a:defRPr sz="20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3pPr>
            <a:lvl4pPr marL="989013" indent="-304800">
              <a:spcBef>
                <a:spcPct val="20000"/>
              </a:spcBef>
              <a:buClr>
                <a:schemeClr val="tx2"/>
              </a:buClr>
              <a:buChar char="•"/>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4pPr>
            <a:lvl5pPr marL="1219200" indent="-304800">
              <a:spcBef>
                <a:spcPct val="20000"/>
              </a:spcBef>
              <a:buClr>
                <a:schemeClr val="folHlink"/>
              </a:buClr>
              <a:buSzPct val="60000"/>
              <a:buFont typeface="Wingdings" panose="05000000000000000000" pitchFamily="2" charset="2"/>
              <a:buChar char="n"/>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5pPr>
            <a:lvl6pPr marL="1676400" indent="-304800" fontAlgn="base">
              <a:spcBef>
                <a:spcPct val="20000"/>
              </a:spcBef>
              <a:spcAft>
                <a:spcPct val="0"/>
              </a:spcAft>
              <a:buClr>
                <a:schemeClr val="folHlink"/>
              </a:buClr>
              <a:buSzPct val="60000"/>
              <a:buFont typeface="Wingdings" panose="05000000000000000000" pitchFamily="2" charset="2"/>
              <a:buChar char="n"/>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6pPr>
            <a:lvl7pPr marL="2133600" indent="-304800" fontAlgn="base">
              <a:spcBef>
                <a:spcPct val="20000"/>
              </a:spcBef>
              <a:spcAft>
                <a:spcPct val="0"/>
              </a:spcAft>
              <a:buClr>
                <a:schemeClr val="folHlink"/>
              </a:buClr>
              <a:buSzPct val="60000"/>
              <a:buFont typeface="Wingdings" panose="05000000000000000000" pitchFamily="2" charset="2"/>
              <a:buChar char="n"/>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7pPr>
            <a:lvl8pPr marL="2590800" indent="-304800" fontAlgn="base">
              <a:spcBef>
                <a:spcPct val="20000"/>
              </a:spcBef>
              <a:spcAft>
                <a:spcPct val="0"/>
              </a:spcAft>
              <a:buClr>
                <a:schemeClr val="folHlink"/>
              </a:buClr>
              <a:buSzPct val="60000"/>
              <a:buFont typeface="Wingdings" panose="05000000000000000000" pitchFamily="2" charset="2"/>
              <a:buChar char="n"/>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8pPr>
            <a:lvl9pPr marL="3048000" indent="-304800" fontAlgn="base">
              <a:spcBef>
                <a:spcPct val="20000"/>
              </a:spcBef>
              <a:spcAft>
                <a:spcPct val="0"/>
              </a:spcAft>
              <a:buClr>
                <a:schemeClr val="folHlink"/>
              </a:buClr>
              <a:buSzPct val="60000"/>
              <a:buFont typeface="Wingdings" panose="05000000000000000000" pitchFamily="2" charset="2"/>
              <a:buChar char="n"/>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9pPr>
          </a:lstStyle>
          <a:p>
            <a:pPr eaLnBrk="1" hangingPunct="1">
              <a:lnSpc>
                <a:spcPct val="80000"/>
              </a:lnSpc>
              <a:defRPr/>
            </a:pPr>
            <a:r>
              <a:rPr lang="nl-NL" altLang="nl-NL" sz="2400"/>
              <a:t>Efficiency </a:t>
            </a:r>
          </a:p>
          <a:p>
            <a:pPr lvl="1" eaLnBrk="1" hangingPunct="1">
              <a:lnSpc>
                <a:spcPct val="80000"/>
              </a:lnSpc>
              <a:defRPr/>
            </a:pPr>
            <a:r>
              <a:rPr lang="nl-NL" altLang="nl-NL" sz="2000" b="1">
                <a:solidFill>
                  <a:srgbClr val="FFFFFF"/>
                </a:solidFill>
              </a:rPr>
              <a:t>Time behaviour</a:t>
            </a:r>
            <a:r>
              <a:rPr lang="nl-NL" altLang="nl-NL" sz="2000">
                <a:solidFill>
                  <a:srgbClr val="FFFFFF"/>
                </a:solidFill>
              </a:rPr>
              <a:t> </a:t>
            </a:r>
          </a:p>
          <a:p>
            <a:pPr lvl="1" eaLnBrk="1" hangingPunct="1">
              <a:lnSpc>
                <a:spcPct val="80000"/>
              </a:lnSpc>
              <a:defRPr/>
            </a:pPr>
            <a:r>
              <a:rPr lang="nl-NL" altLang="nl-NL" sz="2000" b="1">
                <a:solidFill>
                  <a:srgbClr val="FFFFFF"/>
                </a:solidFill>
              </a:rPr>
              <a:t>Resource utilization</a:t>
            </a:r>
            <a:r>
              <a:rPr lang="nl-NL" altLang="nl-NL" sz="2000"/>
              <a:t> </a:t>
            </a:r>
          </a:p>
          <a:p>
            <a:pPr eaLnBrk="1" hangingPunct="1">
              <a:lnSpc>
                <a:spcPct val="80000"/>
              </a:lnSpc>
              <a:defRPr/>
            </a:pPr>
            <a:r>
              <a:rPr lang="nl-NL" altLang="nl-NL" sz="2400"/>
              <a:t>Maintainability </a:t>
            </a:r>
          </a:p>
          <a:p>
            <a:pPr lvl="1" eaLnBrk="1" hangingPunct="1">
              <a:lnSpc>
                <a:spcPct val="80000"/>
              </a:lnSpc>
              <a:defRPr/>
            </a:pPr>
            <a:r>
              <a:rPr lang="nl-NL" altLang="nl-NL" sz="2000"/>
              <a:t>Analysability </a:t>
            </a:r>
          </a:p>
          <a:p>
            <a:pPr lvl="1" eaLnBrk="1" hangingPunct="1">
              <a:lnSpc>
                <a:spcPct val="80000"/>
              </a:lnSpc>
              <a:defRPr/>
            </a:pPr>
            <a:r>
              <a:rPr lang="nl-NL" altLang="nl-NL" sz="2000"/>
              <a:t>Changeability </a:t>
            </a:r>
          </a:p>
          <a:p>
            <a:pPr lvl="1" eaLnBrk="1" hangingPunct="1">
              <a:lnSpc>
                <a:spcPct val="80000"/>
              </a:lnSpc>
              <a:defRPr/>
            </a:pPr>
            <a:r>
              <a:rPr lang="nl-NL" altLang="nl-NL" sz="2000" b="1">
                <a:solidFill>
                  <a:srgbClr val="FFFFFF"/>
                </a:solidFill>
              </a:rPr>
              <a:t>Stability </a:t>
            </a:r>
          </a:p>
          <a:p>
            <a:pPr lvl="1" eaLnBrk="1" hangingPunct="1">
              <a:lnSpc>
                <a:spcPct val="80000"/>
              </a:lnSpc>
              <a:defRPr/>
            </a:pPr>
            <a:r>
              <a:rPr lang="nl-NL" altLang="nl-NL" sz="2000"/>
              <a:t>Testability </a:t>
            </a:r>
          </a:p>
          <a:p>
            <a:pPr eaLnBrk="1" hangingPunct="1">
              <a:lnSpc>
                <a:spcPct val="80000"/>
              </a:lnSpc>
              <a:defRPr/>
            </a:pPr>
            <a:r>
              <a:rPr lang="nl-NL" altLang="nl-NL" sz="2400"/>
              <a:t>Portability </a:t>
            </a:r>
          </a:p>
          <a:p>
            <a:pPr lvl="1" eaLnBrk="1" hangingPunct="1">
              <a:lnSpc>
                <a:spcPct val="80000"/>
              </a:lnSpc>
              <a:defRPr/>
            </a:pPr>
            <a:r>
              <a:rPr lang="nl-NL" altLang="nl-NL" sz="2000"/>
              <a:t>Adaptability </a:t>
            </a:r>
          </a:p>
          <a:p>
            <a:pPr lvl="1" eaLnBrk="1" hangingPunct="1">
              <a:lnSpc>
                <a:spcPct val="80000"/>
              </a:lnSpc>
              <a:defRPr/>
            </a:pPr>
            <a:r>
              <a:rPr lang="nl-NL" altLang="nl-NL" sz="2000"/>
              <a:t>Installability </a:t>
            </a:r>
          </a:p>
          <a:p>
            <a:pPr lvl="1" eaLnBrk="1" hangingPunct="1">
              <a:lnSpc>
                <a:spcPct val="80000"/>
              </a:lnSpc>
              <a:defRPr/>
            </a:pPr>
            <a:r>
              <a:rPr lang="nl-NL" altLang="nl-NL" sz="2000"/>
              <a:t>Co-existence </a:t>
            </a:r>
          </a:p>
          <a:p>
            <a:pPr lvl="1" eaLnBrk="1" hangingPunct="1">
              <a:lnSpc>
                <a:spcPct val="80000"/>
              </a:lnSpc>
              <a:defRPr/>
            </a:pPr>
            <a:r>
              <a:rPr lang="nl-NL" altLang="nl-NL" sz="2000"/>
              <a:t>Replaceability </a:t>
            </a:r>
          </a:p>
          <a:p>
            <a:pPr eaLnBrk="1" hangingPunct="1">
              <a:lnSpc>
                <a:spcPct val="80000"/>
              </a:lnSpc>
              <a:spcBef>
                <a:spcPct val="50000"/>
              </a:spcBef>
              <a:buFontTx/>
              <a:buChar char="•"/>
              <a:defRPr/>
            </a:pPr>
            <a:endParaRPr lang="en-US" altLang="nl-NL" sz="240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3810" name="Rectangle 2">
            <a:extLst>
              <a:ext uri="{FF2B5EF4-FFF2-40B4-BE49-F238E27FC236}">
                <a16:creationId xmlns:a16="http://schemas.microsoft.com/office/drawing/2014/main" xmlns="" id="{B596A3AB-4983-487A-8A17-6F911BB21223}"/>
              </a:ext>
            </a:extLst>
          </p:cNvPr>
          <p:cNvSpPr>
            <a:spLocks noGrp="1" noChangeArrowheads="1"/>
          </p:cNvSpPr>
          <p:nvPr>
            <p:ph type="title"/>
          </p:nvPr>
        </p:nvSpPr>
        <p:spPr/>
        <p:txBody>
          <a:bodyPr/>
          <a:lstStyle/>
          <a:p>
            <a:pPr eaLnBrk="1" hangingPunct="1">
              <a:defRPr/>
            </a:pPr>
            <a:r>
              <a:rPr lang="en-US" altLang="nl-NL" dirty="0"/>
              <a:t>Load Test Development Cycle</a:t>
            </a:r>
          </a:p>
        </p:txBody>
      </p:sp>
      <p:sp>
        <p:nvSpPr>
          <p:cNvPr id="3087" name="Text Box 3"/>
          <p:cNvSpPr txBox="1">
            <a:spLocks noChangeArrowheads="1"/>
          </p:cNvSpPr>
          <p:nvPr/>
        </p:nvSpPr>
        <p:spPr bwMode="auto">
          <a:xfrm>
            <a:off x="593725" y="1277938"/>
            <a:ext cx="1539875" cy="339725"/>
          </a:xfrm>
          <a:prstGeom prst="rect">
            <a:avLst/>
          </a:prstGeom>
          <a:noFill/>
          <a:ln>
            <a:noFill/>
          </a:ln>
          <a:effectLst/>
          <a:extLst>
            <a:ext uri="{909E8E84-426E-40DD-AFC4-6F175D3DCCD1}">
              <a14:hiddenFill xmlns:a14="http://schemas.microsoft.com/office/drawing/2010/main">
                <a:solidFill>
                  <a:srgbClr val="00FF00">
                    <a:alpha val="20000"/>
                  </a:srgbClr>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9pPr>
          </a:lstStyle>
          <a:p>
            <a:pPr algn="ctr" eaLnBrk="1" hangingPunct="1">
              <a:lnSpc>
                <a:spcPct val="90000"/>
              </a:lnSpc>
              <a:spcBef>
                <a:spcPct val="50000"/>
              </a:spcBef>
              <a:buClrTx/>
              <a:buSzTx/>
              <a:buFontTx/>
              <a:buNone/>
            </a:pPr>
            <a:endParaRPr lang="nl-NL" altLang="nl-NL" sz="1800">
              <a:solidFill>
                <a:schemeClr val="tx2"/>
              </a:solidFill>
              <a:latin typeface="Arial" panose="020B0604020202020204" pitchFamily="34" charset="0"/>
            </a:endParaRPr>
          </a:p>
        </p:txBody>
      </p:sp>
      <p:grpSp>
        <p:nvGrpSpPr>
          <p:cNvPr id="2" name="SmartArt Placeholder 503811"/>
          <p:cNvGrpSpPr>
            <a:grpSpLocks noChangeAspect="1"/>
          </p:cNvGrpSpPr>
          <p:nvPr/>
        </p:nvGrpSpPr>
        <p:grpSpPr bwMode="auto">
          <a:xfrm>
            <a:off x="431800" y="1589088"/>
            <a:ext cx="8208963" cy="4464050"/>
            <a:chOff x="272" y="1001"/>
            <a:chExt cx="5171" cy="2812"/>
          </a:xfrm>
        </p:grpSpPr>
        <p:sp>
          <p:nvSpPr>
            <p:cNvPr id="3" name="_s3076"/>
            <p:cNvSpPr>
              <a:spLocks noChangeArrowheads="1" noTextEdit="1"/>
            </p:cNvSpPr>
            <p:nvPr/>
          </p:nvSpPr>
          <p:spPr bwMode="auto">
            <a:xfrm>
              <a:off x="2140" y="1212"/>
              <a:ext cx="1435" cy="1434"/>
            </a:xfrm>
            <a:custGeom>
              <a:avLst/>
              <a:gdLst>
                <a:gd name="G0" fmla="+- -5505024 0 0"/>
                <a:gd name="G1" fmla="+- -7471104 0 0"/>
                <a:gd name="G2" fmla="+- -5505024 0 -7471104"/>
                <a:gd name="G3" fmla="+- 10800 0 0"/>
                <a:gd name="G4" fmla="+- 0 0 -5505024"/>
                <a:gd name="T0" fmla="*/ 360 256 1"/>
                <a:gd name="T1" fmla="*/ 0 256 1"/>
                <a:gd name="G5" fmla="+- G2 T0 T1"/>
                <a:gd name="G6" fmla="?: G2 G2 G5"/>
                <a:gd name="G7" fmla="+- 0 0 G6"/>
                <a:gd name="G8" fmla="+- 7200 0 0"/>
                <a:gd name="G9" fmla="+- 0 0 -7471104"/>
                <a:gd name="G10" fmla="+- 7200 0 2700"/>
                <a:gd name="G11" fmla="cos G10 -5505024"/>
                <a:gd name="G12" fmla="sin G10 -5505024"/>
                <a:gd name="G13" fmla="cos 13500 -5505024"/>
                <a:gd name="G14" fmla="sin 13500 -5505024"/>
                <a:gd name="G15" fmla="+- G11 10800 0"/>
                <a:gd name="G16" fmla="+- G12 10800 0"/>
                <a:gd name="G17" fmla="+- G13 10800 0"/>
                <a:gd name="G18" fmla="+- G14 10800 0"/>
                <a:gd name="G19" fmla="*/ 7200 1 2"/>
                <a:gd name="G20" fmla="+- G19 5400 0"/>
                <a:gd name="G21" fmla="cos G20 -5505024"/>
                <a:gd name="G22" fmla="sin G20 -5505024"/>
                <a:gd name="G23" fmla="+- G21 10800 0"/>
                <a:gd name="G24" fmla="+- G12 G23 G22"/>
                <a:gd name="G25" fmla="+- G22 G23 G11"/>
                <a:gd name="G26" fmla="cos 10800 -5505024"/>
                <a:gd name="G27" fmla="sin 10800 -5505024"/>
                <a:gd name="G28" fmla="cos 7200 -5505024"/>
                <a:gd name="G29" fmla="sin 7200 -5505024"/>
                <a:gd name="G30" fmla="+- G26 10800 0"/>
                <a:gd name="G31" fmla="+- G27 10800 0"/>
                <a:gd name="G32" fmla="+- G28 10800 0"/>
                <a:gd name="G33" fmla="+- G29 10800 0"/>
                <a:gd name="G34" fmla="+- G19 5400 0"/>
                <a:gd name="G35" fmla="cos G34 -7471104"/>
                <a:gd name="G36" fmla="sin G34 -7471104"/>
                <a:gd name="G37" fmla="+/ -7471104 -5505024 2"/>
                <a:gd name="T2" fmla="*/ 180 256 1"/>
                <a:gd name="T3" fmla="*/ 0 256 1"/>
                <a:gd name="G38" fmla="+- G37 T2 T3"/>
                <a:gd name="G39" fmla="?: G2 G37 G38"/>
                <a:gd name="G40" fmla="cos 10800 G39"/>
                <a:gd name="G41" fmla="sin 10800 G39"/>
                <a:gd name="G42" fmla="cos 7200 G39"/>
                <a:gd name="G43" fmla="sin 7200 G39"/>
                <a:gd name="G44" fmla="+- G40 10800 0"/>
                <a:gd name="G45" fmla="+- G41 10800 0"/>
                <a:gd name="G46" fmla="+- G42 10800 0"/>
                <a:gd name="G47" fmla="+- G43 10800 0"/>
                <a:gd name="G48" fmla="+- G35 10800 0"/>
                <a:gd name="G49" fmla="+- G36 10800 0"/>
                <a:gd name="T4" fmla="*/ 9110 w 21600"/>
                <a:gd name="T5" fmla="*/ 132 h 21600"/>
                <a:gd name="T6" fmla="*/ 7139 w 21600"/>
                <a:gd name="T7" fmla="*/ 2578 h 21600"/>
                <a:gd name="T8" fmla="*/ 9673 w 21600"/>
                <a:gd name="T9" fmla="*/ 3688 h 21600"/>
                <a:gd name="T10" fmla="*/ 12211 w 21600"/>
                <a:gd name="T11" fmla="*/ -2627 h 21600"/>
                <a:gd name="T12" fmla="*/ 16215 w 21600"/>
                <a:gd name="T13" fmla="*/ 2319 h 21600"/>
                <a:gd name="T14" fmla="*/ 11270 w 21600"/>
                <a:gd name="T15" fmla="*/ 6324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1552" y="3639"/>
                  </a:moveTo>
                  <a:cubicBezTo>
                    <a:pt x="11302" y="3613"/>
                    <a:pt x="11051" y="3600"/>
                    <a:pt x="10800" y="3600"/>
                  </a:cubicBezTo>
                  <a:cubicBezTo>
                    <a:pt x="9790" y="3600"/>
                    <a:pt x="8793" y="3812"/>
                    <a:pt x="7871" y="4222"/>
                  </a:cubicBezTo>
                  <a:lnTo>
                    <a:pt x="6407" y="933"/>
                  </a:lnTo>
                  <a:cubicBezTo>
                    <a:pt x="7789" y="318"/>
                    <a:pt x="9286" y="0"/>
                    <a:pt x="10800" y="0"/>
                  </a:cubicBezTo>
                  <a:cubicBezTo>
                    <a:pt x="11177" y="0"/>
                    <a:pt x="11553" y="19"/>
                    <a:pt x="11928" y="59"/>
                  </a:cubicBezTo>
                  <a:lnTo>
                    <a:pt x="12211" y="-2627"/>
                  </a:lnTo>
                  <a:lnTo>
                    <a:pt x="16215" y="2319"/>
                  </a:lnTo>
                  <a:lnTo>
                    <a:pt x="11270" y="6324"/>
                  </a:lnTo>
                  <a:lnTo>
                    <a:pt x="11552" y="3639"/>
                  </a:lnTo>
                  <a:close/>
                </a:path>
              </a:pathLst>
            </a:custGeom>
            <a:solidFill>
              <a:srgbClr val="9966FF"/>
            </a:solidFill>
            <a:ln w="28575">
              <a:solidFill>
                <a:srgbClr val="5F0FFF"/>
              </a:solidFill>
              <a:miter lim="800000"/>
              <a:headEnd/>
              <a:tailEnd/>
            </a:ln>
          </p:spPr>
          <p:txBody>
            <a:bodyPr vert="horz" wrap="none" lIns="91440" tIns="45720" rIns="91440" bIns="45720" numCol="1" anchor="ctr" anchorCtr="0" compatLnSpc="1">
              <a:prstTxWarp prst="textNoShape">
                <a:avLst/>
              </a:prstTxWarp>
            </a:bodyPr>
            <a:lstStyle/>
            <a:p>
              <a:endParaRPr lang="nl-NL"/>
            </a:p>
          </p:txBody>
        </p:sp>
        <p:sp>
          <p:nvSpPr>
            <p:cNvPr id="4" name="_s3077"/>
            <p:cNvSpPr>
              <a:spLocks noChangeArrowheads="1" noTextEdit="1"/>
            </p:cNvSpPr>
            <p:nvPr/>
          </p:nvSpPr>
          <p:spPr bwMode="auto">
            <a:xfrm rot="4320000">
              <a:off x="2596" y="1541"/>
              <a:ext cx="1434" cy="1435"/>
            </a:xfrm>
            <a:custGeom>
              <a:avLst/>
              <a:gdLst>
                <a:gd name="G0" fmla="+- -5505024 0 0"/>
                <a:gd name="G1" fmla="+- -7471104 0 0"/>
                <a:gd name="G2" fmla="+- -5505024 0 -7471104"/>
                <a:gd name="G3" fmla="+- 10800 0 0"/>
                <a:gd name="G4" fmla="+- 0 0 -5505024"/>
                <a:gd name="T0" fmla="*/ 360 256 1"/>
                <a:gd name="T1" fmla="*/ 0 256 1"/>
                <a:gd name="G5" fmla="+- G2 T0 T1"/>
                <a:gd name="G6" fmla="?: G2 G2 G5"/>
                <a:gd name="G7" fmla="+- 0 0 G6"/>
                <a:gd name="G8" fmla="+- 7200 0 0"/>
                <a:gd name="G9" fmla="+- 0 0 -7471104"/>
                <a:gd name="G10" fmla="+- 7200 0 2700"/>
                <a:gd name="G11" fmla="cos G10 -5505024"/>
                <a:gd name="G12" fmla="sin G10 -5505024"/>
                <a:gd name="G13" fmla="cos 13500 -5505024"/>
                <a:gd name="G14" fmla="sin 13500 -5505024"/>
                <a:gd name="G15" fmla="+- G11 10800 0"/>
                <a:gd name="G16" fmla="+- G12 10800 0"/>
                <a:gd name="G17" fmla="+- G13 10800 0"/>
                <a:gd name="G18" fmla="+- G14 10800 0"/>
                <a:gd name="G19" fmla="*/ 7200 1 2"/>
                <a:gd name="G20" fmla="+- G19 5400 0"/>
                <a:gd name="G21" fmla="cos G20 -5505024"/>
                <a:gd name="G22" fmla="sin G20 -5505024"/>
                <a:gd name="G23" fmla="+- G21 10800 0"/>
                <a:gd name="G24" fmla="+- G12 G23 G22"/>
                <a:gd name="G25" fmla="+- G22 G23 G11"/>
                <a:gd name="G26" fmla="cos 10800 -5505024"/>
                <a:gd name="G27" fmla="sin 10800 -5505024"/>
                <a:gd name="G28" fmla="cos 7200 -5505024"/>
                <a:gd name="G29" fmla="sin 7200 -5505024"/>
                <a:gd name="G30" fmla="+- G26 10800 0"/>
                <a:gd name="G31" fmla="+- G27 10800 0"/>
                <a:gd name="G32" fmla="+- G28 10800 0"/>
                <a:gd name="G33" fmla="+- G29 10800 0"/>
                <a:gd name="G34" fmla="+- G19 5400 0"/>
                <a:gd name="G35" fmla="cos G34 -7471104"/>
                <a:gd name="G36" fmla="sin G34 -7471104"/>
                <a:gd name="G37" fmla="+/ -7471104 -5505024 2"/>
                <a:gd name="T2" fmla="*/ 180 256 1"/>
                <a:gd name="T3" fmla="*/ 0 256 1"/>
                <a:gd name="G38" fmla="+- G37 T2 T3"/>
                <a:gd name="G39" fmla="?: G2 G37 G38"/>
                <a:gd name="G40" fmla="cos 10800 G39"/>
                <a:gd name="G41" fmla="sin 10800 G39"/>
                <a:gd name="G42" fmla="cos 7200 G39"/>
                <a:gd name="G43" fmla="sin 7200 G39"/>
                <a:gd name="G44" fmla="+- G40 10800 0"/>
                <a:gd name="G45" fmla="+- G41 10800 0"/>
                <a:gd name="G46" fmla="+- G42 10800 0"/>
                <a:gd name="G47" fmla="+- G43 10800 0"/>
                <a:gd name="G48" fmla="+- G35 10800 0"/>
                <a:gd name="G49" fmla="+- G36 10800 0"/>
                <a:gd name="T4" fmla="*/ 9110 w 21600"/>
                <a:gd name="T5" fmla="*/ 132 h 21600"/>
                <a:gd name="T6" fmla="*/ 7139 w 21600"/>
                <a:gd name="T7" fmla="*/ 2578 h 21600"/>
                <a:gd name="T8" fmla="*/ 9673 w 21600"/>
                <a:gd name="T9" fmla="*/ 3688 h 21600"/>
                <a:gd name="T10" fmla="*/ 12211 w 21600"/>
                <a:gd name="T11" fmla="*/ -2627 h 21600"/>
                <a:gd name="T12" fmla="*/ 16215 w 21600"/>
                <a:gd name="T13" fmla="*/ 2319 h 21600"/>
                <a:gd name="T14" fmla="*/ 11270 w 21600"/>
                <a:gd name="T15" fmla="*/ 6324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1552" y="3639"/>
                  </a:moveTo>
                  <a:cubicBezTo>
                    <a:pt x="11302" y="3613"/>
                    <a:pt x="11051" y="3600"/>
                    <a:pt x="10800" y="3600"/>
                  </a:cubicBezTo>
                  <a:cubicBezTo>
                    <a:pt x="9790" y="3600"/>
                    <a:pt x="8793" y="3812"/>
                    <a:pt x="7871" y="4222"/>
                  </a:cubicBezTo>
                  <a:lnTo>
                    <a:pt x="6407" y="933"/>
                  </a:lnTo>
                  <a:cubicBezTo>
                    <a:pt x="7789" y="318"/>
                    <a:pt x="9286" y="0"/>
                    <a:pt x="10800" y="0"/>
                  </a:cubicBezTo>
                  <a:cubicBezTo>
                    <a:pt x="11177" y="0"/>
                    <a:pt x="11553" y="19"/>
                    <a:pt x="11928" y="59"/>
                  </a:cubicBezTo>
                  <a:lnTo>
                    <a:pt x="12211" y="-2627"/>
                  </a:lnTo>
                  <a:lnTo>
                    <a:pt x="16215" y="2319"/>
                  </a:lnTo>
                  <a:lnTo>
                    <a:pt x="11270" y="6324"/>
                  </a:lnTo>
                  <a:lnTo>
                    <a:pt x="11552" y="3639"/>
                  </a:lnTo>
                  <a:close/>
                </a:path>
              </a:pathLst>
            </a:custGeom>
            <a:solidFill>
              <a:srgbClr val="F1FD09"/>
            </a:solidFill>
            <a:ln w="28575">
              <a:solidFill>
                <a:srgbClr val="CAD402"/>
              </a:solidFill>
              <a:miter lim="800000"/>
              <a:headEnd/>
              <a:tailEnd/>
            </a:ln>
          </p:spPr>
          <p:txBody>
            <a:bodyPr vert="horz" wrap="none" lIns="91440" tIns="45720" rIns="91440" bIns="45720" numCol="1" anchor="ctr" anchorCtr="0" compatLnSpc="1">
              <a:prstTxWarp prst="textNoShape">
                <a:avLst/>
              </a:prstTxWarp>
            </a:bodyPr>
            <a:lstStyle/>
            <a:p>
              <a:endParaRPr lang="nl-NL"/>
            </a:p>
          </p:txBody>
        </p:sp>
        <p:sp>
          <p:nvSpPr>
            <p:cNvPr id="5" name="_s3078"/>
            <p:cNvSpPr>
              <a:spLocks noChangeArrowheads="1" noTextEdit="1"/>
            </p:cNvSpPr>
            <p:nvPr/>
          </p:nvSpPr>
          <p:spPr bwMode="auto">
            <a:xfrm rot="8640000">
              <a:off x="2421" y="2077"/>
              <a:ext cx="1435" cy="1434"/>
            </a:xfrm>
            <a:custGeom>
              <a:avLst/>
              <a:gdLst>
                <a:gd name="G0" fmla="+- -5505024 0 0"/>
                <a:gd name="G1" fmla="+- -7471104 0 0"/>
                <a:gd name="G2" fmla="+- -5505024 0 -7471104"/>
                <a:gd name="G3" fmla="+- 10800 0 0"/>
                <a:gd name="G4" fmla="+- 0 0 -5505024"/>
                <a:gd name="T0" fmla="*/ 360 256 1"/>
                <a:gd name="T1" fmla="*/ 0 256 1"/>
                <a:gd name="G5" fmla="+- G2 T0 T1"/>
                <a:gd name="G6" fmla="?: G2 G2 G5"/>
                <a:gd name="G7" fmla="+- 0 0 G6"/>
                <a:gd name="G8" fmla="+- 7200 0 0"/>
                <a:gd name="G9" fmla="+- 0 0 -7471104"/>
                <a:gd name="G10" fmla="+- 7200 0 2700"/>
                <a:gd name="G11" fmla="cos G10 -5505024"/>
                <a:gd name="G12" fmla="sin G10 -5505024"/>
                <a:gd name="G13" fmla="cos 13500 -5505024"/>
                <a:gd name="G14" fmla="sin 13500 -5505024"/>
                <a:gd name="G15" fmla="+- G11 10800 0"/>
                <a:gd name="G16" fmla="+- G12 10800 0"/>
                <a:gd name="G17" fmla="+- G13 10800 0"/>
                <a:gd name="G18" fmla="+- G14 10800 0"/>
                <a:gd name="G19" fmla="*/ 7200 1 2"/>
                <a:gd name="G20" fmla="+- G19 5400 0"/>
                <a:gd name="G21" fmla="cos G20 -5505024"/>
                <a:gd name="G22" fmla="sin G20 -5505024"/>
                <a:gd name="G23" fmla="+- G21 10800 0"/>
                <a:gd name="G24" fmla="+- G12 G23 G22"/>
                <a:gd name="G25" fmla="+- G22 G23 G11"/>
                <a:gd name="G26" fmla="cos 10800 -5505024"/>
                <a:gd name="G27" fmla="sin 10800 -5505024"/>
                <a:gd name="G28" fmla="cos 7200 -5505024"/>
                <a:gd name="G29" fmla="sin 7200 -5505024"/>
                <a:gd name="G30" fmla="+- G26 10800 0"/>
                <a:gd name="G31" fmla="+- G27 10800 0"/>
                <a:gd name="G32" fmla="+- G28 10800 0"/>
                <a:gd name="G33" fmla="+- G29 10800 0"/>
                <a:gd name="G34" fmla="+- G19 5400 0"/>
                <a:gd name="G35" fmla="cos G34 -7471104"/>
                <a:gd name="G36" fmla="sin G34 -7471104"/>
                <a:gd name="G37" fmla="+/ -7471104 -5505024 2"/>
                <a:gd name="T2" fmla="*/ 180 256 1"/>
                <a:gd name="T3" fmla="*/ 0 256 1"/>
                <a:gd name="G38" fmla="+- G37 T2 T3"/>
                <a:gd name="G39" fmla="?: G2 G37 G38"/>
                <a:gd name="G40" fmla="cos 10800 G39"/>
                <a:gd name="G41" fmla="sin 10800 G39"/>
                <a:gd name="G42" fmla="cos 7200 G39"/>
                <a:gd name="G43" fmla="sin 7200 G39"/>
                <a:gd name="G44" fmla="+- G40 10800 0"/>
                <a:gd name="G45" fmla="+- G41 10800 0"/>
                <a:gd name="G46" fmla="+- G42 10800 0"/>
                <a:gd name="G47" fmla="+- G43 10800 0"/>
                <a:gd name="G48" fmla="+- G35 10800 0"/>
                <a:gd name="G49" fmla="+- G36 10800 0"/>
                <a:gd name="T4" fmla="*/ 9110 w 21600"/>
                <a:gd name="T5" fmla="*/ 132 h 21600"/>
                <a:gd name="T6" fmla="*/ 7139 w 21600"/>
                <a:gd name="T7" fmla="*/ 2578 h 21600"/>
                <a:gd name="T8" fmla="*/ 9673 w 21600"/>
                <a:gd name="T9" fmla="*/ 3688 h 21600"/>
                <a:gd name="T10" fmla="*/ 12211 w 21600"/>
                <a:gd name="T11" fmla="*/ -2627 h 21600"/>
                <a:gd name="T12" fmla="*/ 16215 w 21600"/>
                <a:gd name="T13" fmla="*/ 2319 h 21600"/>
                <a:gd name="T14" fmla="*/ 11270 w 21600"/>
                <a:gd name="T15" fmla="*/ 6324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1552" y="3639"/>
                  </a:moveTo>
                  <a:cubicBezTo>
                    <a:pt x="11302" y="3613"/>
                    <a:pt x="11051" y="3600"/>
                    <a:pt x="10800" y="3600"/>
                  </a:cubicBezTo>
                  <a:cubicBezTo>
                    <a:pt x="9790" y="3600"/>
                    <a:pt x="8793" y="3812"/>
                    <a:pt x="7871" y="4222"/>
                  </a:cubicBezTo>
                  <a:lnTo>
                    <a:pt x="6407" y="933"/>
                  </a:lnTo>
                  <a:cubicBezTo>
                    <a:pt x="7789" y="318"/>
                    <a:pt x="9286" y="0"/>
                    <a:pt x="10800" y="0"/>
                  </a:cubicBezTo>
                  <a:cubicBezTo>
                    <a:pt x="11177" y="0"/>
                    <a:pt x="11553" y="19"/>
                    <a:pt x="11928" y="59"/>
                  </a:cubicBezTo>
                  <a:lnTo>
                    <a:pt x="12211" y="-2627"/>
                  </a:lnTo>
                  <a:lnTo>
                    <a:pt x="16215" y="2319"/>
                  </a:lnTo>
                  <a:lnTo>
                    <a:pt x="11270" y="6324"/>
                  </a:lnTo>
                  <a:lnTo>
                    <a:pt x="11552" y="3639"/>
                  </a:lnTo>
                  <a:close/>
                </a:path>
              </a:pathLst>
            </a:custGeom>
            <a:solidFill>
              <a:srgbClr val="0399FF"/>
            </a:solidFill>
            <a:ln w="28575">
              <a:solidFill>
                <a:srgbClr val="4B595B"/>
              </a:solidFill>
              <a:miter lim="800000"/>
              <a:headEnd/>
              <a:tailEnd/>
            </a:ln>
          </p:spPr>
          <p:txBody>
            <a:bodyPr vert="horz" wrap="none" lIns="91440" tIns="45720" rIns="91440" bIns="45720" numCol="1" anchor="ctr" anchorCtr="0" compatLnSpc="1">
              <a:prstTxWarp prst="textNoShape">
                <a:avLst/>
              </a:prstTxWarp>
            </a:bodyPr>
            <a:lstStyle/>
            <a:p>
              <a:endParaRPr lang="nl-NL"/>
            </a:p>
          </p:txBody>
        </p:sp>
        <p:sp>
          <p:nvSpPr>
            <p:cNvPr id="6" name="_s3079"/>
            <p:cNvSpPr>
              <a:spLocks noChangeArrowheads="1" noTextEdit="1"/>
            </p:cNvSpPr>
            <p:nvPr/>
          </p:nvSpPr>
          <p:spPr bwMode="auto">
            <a:xfrm rot="12960000">
              <a:off x="1859" y="2077"/>
              <a:ext cx="1435" cy="1434"/>
            </a:xfrm>
            <a:custGeom>
              <a:avLst/>
              <a:gdLst>
                <a:gd name="G0" fmla="+- -5505024 0 0"/>
                <a:gd name="G1" fmla="+- -7471104 0 0"/>
                <a:gd name="G2" fmla="+- -5505024 0 -7471104"/>
                <a:gd name="G3" fmla="+- 10800 0 0"/>
                <a:gd name="G4" fmla="+- 0 0 -5505024"/>
                <a:gd name="T0" fmla="*/ 360 256 1"/>
                <a:gd name="T1" fmla="*/ 0 256 1"/>
                <a:gd name="G5" fmla="+- G2 T0 T1"/>
                <a:gd name="G6" fmla="?: G2 G2 G5"/>
                <a:gd name="G7" fmla="+- 0 0 G6"/>
                <a:gd name="G8" fmla="+- 7200 0 0"/>
                <a:gd name="G9" fmla="+- 0 0 -7471104"/>
                <a:gd name="G10" fmla="+- 7200 0 2700"/>
                <a:gd name="G11" fmla="cos G10 -5505024"/>
                <a:gd name="G12" fmla="sin G10 -5505024"/>
                <a:gd name="G13" fmla="cos 13500 -5505024"/>
                <a:gd name="G14" fmla="sin 13500 -5505024"/>
                <a:gd name="G15" fmla="+- G11 10800 0"/>
                <a:gd name="G16" fmla="+- G12 10800 0"/>
                <a:gd name="G17" fmla="+- G13 10800 0"/>
                <a:gd name="G18" fmla="+- G14 10800 0"/>
                <a:gd name="G19" fmla="*/ 7200 1 2"/>
                <a:gd name="G20" fmla="+- G19 5400 0"/>
                <a:gd name="G21" fmla="cos G20 -5505024"/>
                <a:gd name="G22" fmla="sin G20 -5505024"/>
                <a:gd name="G23" fmla="+- G21 10800 0"/>
                <a:gd name="G24" fmla="+- G12 G23 G22"/>
                <a:gd name="G25" fmla="+- G22 G23 G11"/>
                <a:gd name="G26" fmla="cos 10800 -5505024"/>
                <a:gd name="G27" fmla="sin 10800 -5505024"/>
                <a:gd name="G28" fmla="cos 7200 -5505024"/>
                <a:gd name="G29" fmla="sin 7200 -5505024"/>
                <a:gd name="G30" fmla="+- G26 10800 0"/>
                <a:gd name="G31" fmla="+- G27 10800 0"/>
                <a:gd name="G32" fmla="+- G28 10800 0"/>
                <a:gd name="G33" fmla="+- G29 10800 0"/>
                <a:gd name="G34" fmla="+- G19 5400 0"/>
                <a:gd name="G35" fmla="cos G34 -7471104"/>
                <a:gd name="G36" fmla="sin G34 -7471104"/>
                <a:gd name="G37" fmla="+/ -7471104 -5505024 2"/>
                <a:gd name="T2" fmla="*/ 180 256 1"/>
                <a:gd name="T3" fmla="*/ 0 256 1"/>
                <a:gd name="G38" fmla="+- G37 T2 T3"/>
                <a:gd name="G39" fmla="?: G2 G37 G38"/>
                <a:gd name="G40" fmla="cos 10800 G39"/>
                <a:gd name="G41" fmla="sin 10800 G39"/>
                <a:gd name="G42" fmla="cos 7200 G39"/>
                <a:gd name="G43" fmla="sin 7200 G39"/>
                <a:gd name="G44" fmla="+- G40 10800 0"/>
                <a:gd name="G45" fmla="+- G41 10800 0"/>
                <a:gd name="G46" fmla="+- G42 10800 0"/>
                <a:gd name="G47" fmla="+- G43 10800 0"/>
                <a:gd name="G48" fmla="+- G35 10800 0"/>
                <a:gd name="G49" fmla="+- G36 10800 0"/>
                <a:gd name="T4" fmla="*/ 9110 w 21600"/>
                <a:gd name="T5" fmla="*/ 132 h 21600"/>
                <a:gd name="T6" fmla="*/ 7139 w 21600"/>
                <a:gd name="T7" fmla="*/ 2578 h 21600"/>
                <a:gd name="T8" fmla="*/ 9673 w 21600"/>
                <a:gd name="T9" fmla="*/ 3688 h 21600"/>
                <a:gd name="T10" fmla="*/ 12211 w 21600"/>
                <a:gd name="T11" fmla="*/ -2627 h 21600"/>
                <a:gd name="T12" fmla="*/ 16215 w 21600"/>
                <a:gd name="T13" fmla="*/ 2319 h 21600"/>
                <a:gd name="T14" fmla="*/ 11270 w 21600"/>
                <a:gd name="T15" fmla="*/ 6324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1552" y="3639"/>
                  </a:moveTo>
                  <a:cubicBezTo>
                    <a:pt x="11302" y="3613"/>
                    <a:pt x="11051" y="3600"/>
                    <a:pt x="10800" y="3600"/>
                  </a:cubicBezTo>
                  <a:cubicBezTo>
                    <a:pt x="9790" y="3600"/>
                    <a:pt x="8793" y="3812"/>
                    <a:pt x="7871" y="4222"/>
                  </a:cubicBezTo>
                  <a:lnTo>
                    <a:pt x="6407" y="933"/>
                  </a:lnTo>
                  <a:cubicBezTo>
                    <a:pt x="7789" y="318"/>
                    <a:pt x="9286" y="0"/>
                    <a:pt x="10800" y="0"/>
                  </a:cubicBezTo>
                  <a:cubicBezTo>
                    <a:pt x="11177" y="0"/>
                    <a:pt x="11553" y="19"/>
                    <a:pt x="11928" y="59"/>
                  </a:cubicBezTo>
                  <a:lnTo>
                    <a:pt x="12211" y="-2627"/>
                  </a:lnTo>
                  <a:lnTo>
                    <a:pt x="16215" y="2319"/>
                  </a:lnTo>
                  <a:lnTo>
                    <a:pt x="11270" y="6324"/>
                  </a:lnTo>
                  <a:lnTo>
                    <a:pt x="11552" y="3639"/>
                  </a:lnTo>
                  <a:close/>
                </a:path>
              </a:pathLst>
            </a:custGeom>
            <a:solidFill>
              <a:srgbClr val="FF00FF"/>
            </a:solidFill>
            <a:ln w="28575">
              <a:solidFill>
                <a:srgbClr val="CA00CA"/>
              </a:solidFill>
              <a:miter lim="800000"/>
              <a:headEnd/>
              <a:tailEnd/>
            </a:ln>
          </p:spPr>
          <p:txBody>
            <a:bodyPr vert="horz" wrap="none" lIns="91440" tIns="45720" rIns="91440" bIns="45720" numCol="1" anchor="ctr" anchorCtr="0" compatLnSpc="1">
              <a:prstTxWarp prst="textNoShape">
                <a:avLst/>
              </a:prstTxWarp>
            </a:bodyPr>
            <a:lstStyle/>
            <a:p>
              <a:endParaRPr lang="nl-NL"/>
            </a:p>
          </p:txBody>
        </p:sp>
        <p:sp>
          <p:nvSpPr>
            <p:cNvPr id="7" name="_s3080"/>
            <p:cNvSpPr>
              <a:spLocks noChangeArrowheads="1" noTextEdit="1"/>
            </p:cNvSpPr>
            <p:nvPr/>
          </p:nvSpPr>
          <p:spPr bwMode="auto">
            <a:xfrm rot="17280000">
              <a:off x="1686" y="1541"/>
              <a:ext cx="1434" cy="1435"/>
            </a:xfrm>
            <a:custGeom>
              <a:avLst/>
              <a:gdLst>
                <a:gd name="G0" fmla="+- -5505024 0 0"/>
                <a:gd name="G1" fmla="+- -7471104 0 0"/>
                <a:gd name="G2" fmla="+- -5505024 0 -7471104"/>
                <a:gd name="G3" fmla="+- 10800 0 0"/>
                <a:gd name="G4" fmla="+- 0 0 -5505024"/>
                <a:gd name="T0" fmla="*/ 360 256 1"/>
                <a:gd name="T1" fmla="*/ 0 256 1"/>
                <a:gd name="G5" fmla="+- G2 T0 T1"/>
                <a:gd name="G6" fmla="?: G2 G2 G5"/>
                <a:gd name="G7" fmla="+- 0 0 G6"/>
                <a:gd name="G8" fmla="+- 7200 0 0"/>
                <a:gd name="G9" fmla="+- 0 0 -7471104"/>
                <a:gd name="G10" fmla="+- 7200 0 2700"/>
                <a:gd name="G11" fmla="cos G10 -5505024"/>
                <a:gd name="G12" fmla="sin G10 -5505024"/>
                <a:gd name="G13" fmla="cos 13500 -5505024"/>
                <a:gd name="G14" fmla="sin 13500 -5505024"/>
                <a:gd name="G15" fmla="+- G11 10800 0"/>
                <a:gd name="G16" fmla="+- G12 10800 0"/>
                <a:gd name="G17" fmla="+- G13 10800 0"/>
                <a:gd name="G18" fmla="+- G14 10800 0"/>
                <a:gd name="G19" fmla="*/ 7200 1 2"/>
                <a:gd name="G20" fmla="+- G19 5400 0"/>
                <a:gd name="G21" fmla="cos G20 -5505024"/>
                <a:gd name="G22" fmla="sin G20 -5505024"/>
                <a:gd name="G23" fmla="+- G21 10800 0"/>
                <a:gd name="G24" fmla="+- G12 G23 G22"/>
                <a:gd name="G25" fmla="+- G22 G23 G11"/>
                <a:gd name="G26" fmla="cos 10800 -5505024"/>
                <a:gd name="G27" fmla="sin 10800 -5505024"/>
                <a:gd name="G28" fmla="cos 7200 -5505024"/>
                <a:gd name="G29" fmla="sin 7200 -5505024"/>
                <a:gd name="G30" fmla="+- G26 10800 0"/>
                <a:gd name="G31" fmla="+- G27 10800 0"/>
                <a:gd name="G32" fmla="+- G28 10800 0"/>
                <a:gd name="G33" fmla="+- G29 10800 0"/>
                <a:gd name="G34" fmla="+- G19 5400 0"/>
                <a:gd name="G35" fmla="cos G34 -7471104"/>
                <a:gd name="G36" fmla="sin G34 -7471104"/>
                <a:gd name="G37" fmla="+/ -7471104 -5505024 2"/>
                <a:gd name="T2" fmla="*/ 180 256 1"/>
                <a:gd name="T3" fmla="*/ 0 256 1"/>
                <a:gd name="G38" fmla="+- G37 T2 T3"/>
                <a:gd name="G39" fmla="?: G2 G37 G38"/>
                <a:gd name="G40" fmla="cos 10800 G39"/>
                <a:gd name="G41" fmla="sin 10800 G39"/>
                <a:gd name="G42" fmla="cos 7200 G39"/>
                <a:gd name="G43" fmla="sin 7200 G39"/>
                <a:gd name="G44" fmla="+- G40 10800 0"/>
                <a:gd name="G45" fmla="+- G41 10800 0"/>
                <a:gd name="G46" fmla="+- G42 10800 0"/>
                <a:gd name="G47" fmla="+- G43 10800 0"/>
                <a:gd name="G48" fmla="+- G35 10800 0"/>
                <a:gd name="G49" fmla="+- G36 10800 0"/>
                <a:gd name="T4" fmla="*/ 9110 w 21600"/>
                <a:gd name="T5" fmla="*/ 132 h 21600"/>
                <a:gd name="T6" fmla="*/ 7139 w 21600"/>
                <a:gd name="T7" fmla="*/ 2578 h 21600"/>
                <a:gd name="T8" fmla="*/ 9673 w 21600"/>
                <a:gd name="T9" fmla="*/ 3688 h 21600"/>
                <a:gd name="T10" fmla="*/ 12211 w 21600"/>
                <a:gd name="T11" fmla="*/ -2627 h 21600"/>
                <a:gd name="T12" fmla="*/ 16215 w 21600"/>
                <a:gd name="T13" fmla="*/ 2319 h 21600"/>
                <a:gd name="T14" fmla="*/ 11270 w 21600"/>
                <a:gd name="T15" fmla="*/ 6324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1552" y="3639"/>
                  </a:moveTo>
                  <a:cubicBezTo>
                    <a:pt x="11302" y="3613"/>
                    <a:pt x="11051" y="3600"/>
                    <a:pt x="10800" y="3600"/>
                  </a:cubicBezTo>
                  <a:cubicBezTo>
                    <a:pt x="9790" y="3600"/>
                    <a:pt x="8793" y="3812"/>
                    <a:pt x="7871" y="4222"/>
                  </a:cubicBezTo>
                  <a:lnTo>
                    <a:pt x="6407" y="933"/>
                  </a:lnTo>
                  <a:cubicBezTo>
                    <a:pt x="7789" y="318"/>
                    <a:pt x="9286" y="0"/>
                    <a:pt x="10800" y="0"/>
                  </a:cubicBezTo>
                  <a:cubicBezTo>
                    <a:pt x="11177" y="0"/>
                    <a:pt x="11553" y="19"/>
                    <a:pt x="11928" y="59"/>
                  </a:cubicBezTo>
                  <a:lnTo>
                    <a:pt x="12211" y="-2627"/>
                  </a:lnTo>
                  <a:lnTo>
                    <a:pt x="16215" y="2319"/>
                  </a:lnTo>
                  <a:lnTo>
                    <a:pt x="11270" y="6324"/>
                  </a:lnTo>
                  <a:lnTo>
                    <a:pt x="11552" y="3639"/>
                  </a:lnTo>
                  <a:close/>
                </a:path>
              </a:pathLst>
            </a:custGeom>
            <a:solidFill>
              <a:srgbClr val="01BD0A"/>
            </a:solidFill>
            <a:ln w="28575">
              <a:solidFill>
                <a:srgbClr val="019308"/>
              </a:solidFill>
              <a:miter lim="800000"/>
              <a:headEnd/>
              <a:tailEnd/>
            </a:ln>
          </p:spPr>
          <p:txBody>
            <a:bodyPr vert="horz" wrap="none" lIns="91440" tIns="45720" rIns="91440" bIns="45720" numCol="1" anchor="ctr" anchorCtr="0" compatLnSpc="1">
              <a:prstTxWarp prst="textNoShape">
                <a:avLst/>
              </a:prstTxWarp>
            </a:bodyPr>
            <a:lstStyle/>
            <a:p>
              <a:endParaRPr lang="nl-NL"/>
            </a:p>
          </p:txBody>
        </p:sp>
        <p:sp>
          <p:nvSpPr>
            <p:cNvPr id="8" name="_s3081"/>
            <p:cNvSpPr>
              <a:spLocks noChangeArrowheads="1"/>
            </p:cNvSpPr>
            <p:nvPr/>
          </p:nvSpPr>
          <p:spPr bwMode="auto">
            <a:xfrm>
              <a:off x="3225" y="1272"/>
              <a:ext cx="528" cy="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NL" altLang="nl-NL" sz="1800" b="0" i="0" u="none" strike="noStrike" cap="none" normalizeH="0" baseline="0" smtClean="0">
                  <a:ln>
                    <a:noFill/>
                  </a:ln>
                  <a:solidFill>
                    <a:srgbClr val="663300"/>
                  </a:solidFill>
                  <a:effectLst/>
                  <a:latin typeface="Verdana" panose="020B0604030504040204" pitchFamily="34" charset="0"/>
                  <a:cs typeface="Arial" panose="020B0604020202020204" pitchFamily="34" charset="0"/>
                </a:rPr>
                <a:t>Requirements</a:t>
              </a:r>
            </a:p>
            <a:p>
              <a:pPr marL="0" marR="0" lvl="0" indent="0" algn="ctr" defTabSz="914400" rtl="0" eaLnBrk="1" fontAlgn="base" latinLnBrk="0" hangingPunct="1">
                <a:lnSpc>
                  <a:spcPct val="100000"/>
                </a:lnSpc>
                <a:spcBef>
                  <a:spcPct val="0"/>
                </a:spcBef>
                <a:spcAft>
                  <a:spcPct val="0"/>
                </a:spcAft>
                <a:buClrTx/>
                <a:buSzTx/>
                <a:buFontTx/>
                <a:buNone/>
                <a:tabLst/>
              </a:pPr>
              <a:r>
                <a:rPr kumimoji="0" lang="nl-NL" altLang="nl-NL" sz="1800" b="0" i="0" u="none" strike="noStrike" cap="none" normalizeH="0" baseline="0" smtClean="0">
                  <a:ln>
                    <a:noFill/>
                  </a:ln>
                  <a:solidFill>
                    <a:srgbClr val="663300"/>
                  </a:solidFill>
                  <a:effectLst/>
                  <a:latin typeface="Verdana" panose="020B0604030504040204" pitchFamily="34" charset="0"/>
                  <a:cs typeface="Arial" panose="020B0604020202020204" pitchFamily="34" charset="0"/>
                </a:rPr>
                <a:t>Analysis</a:t>
              </a:r>
            </a:p>
          </p:txBody>
        </p:sp>
        <p:sp>
          <p:nvSpPr>
            <p:cNvPr id="9" name="_s3082"/>
            <p:cNvSpPr>
              <a:spLocks noChangeArrowheads="1"/>
            </p:cNvSpPr>
            <p:nvPr/>
          </p:nvSpPr>
          <p:spPr bwMode="auto">
            <a:xfrm>
              <a:off x="1570" y="2476"/>
              <a:ext cx="528" cy="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NL" altLang="nl-NL" sz="1800" b="0" i="0" u="none" strike="noStrike" cap="none" normalizeH="0" baseline="0" smtClean="0">
                  <a:ln>
                    <a:noFill/>
                  </a:ln>
                  <a:solidFill>
                    <a:srgbClr val="663300"/>
                  </a:solidFill>
                  <a:effectLst/>
                  <a:latin typeface="Verdana" panose="020B0604030504040204" pitchFamily="34" charset="0"/>
                  <a:cs typeface="Arial" panose="020B0604020202020204" pitchFamily="34" charset="0"/>
                </a:rPr>
                <a:t>Quality</a:t>
              </a:r>
            </a:p>
            <a:p>
              <a:pPr marL="0" marR="0" lvl="0" indent="0" algn="ctr" defTabSz="914400" rtl="0" eaLnBrk="1" fontAlgn="base" latinLnBrk="0" hangingPunct="1">
                <a:lnSpc>
                  <a:spcPct val="100000"/>
                </a:lnSpc>
                <a:spcBef>
                  <a:spcPct val="0"/>
                </a:spcBef>
                <a:spcAft>
                  <a:spcPct val="0"/>
                </a:spcAft>
                <a:buClrTx/>
                <a:buSzTx/>
                <a:buFontTx/>
                <a:buNone/>
                <a:tabLst/>
              </a:pPr>
              <a:r>
                <a:rPr kumimoji="0" lang="nl-NL" altLang="nl-NL" sz="1800" b="0" i="0" u="none" strike="noStrike" cap="none" normalizeH="0" baseline="0" smtClean="0">
                  <a:ln>
                    <a:noFill/>
                  </a:ln>
                  <a:solidFill>
                    <a:srgbClr val="663300"/>
                  </a:solidFill>
                  <a:effectLst/>
                  <a:latin typeface="Verdana" panose="020B0604030504040204" pitchFamily="34" charset="0"/>
                  <a:cs typeface="Arial" panose="020B0604020202020204" pitchFamily="34" charset="0"/>
                </a:rPr>
                <a:t>Assurance</a:t>
              </a:r>
            </a:p>
          </p:txBody>
        </p:sp>
        <p:sp>
          <p:nvSpPr>
            <p:cNvPr id="10" name="_s3083"/>
            <p:cNvSpPr>
              <a:spLocks noChangeArrowheads="1"/>
            </p:cNvSpPr>
            <p:nvPr/>
          </p:nvSpPr>
          <p:spPr bwMode="auto">
            <a:xfrm>
              <a:off x="1960" y="1272"/>
              <a:ext cx="528" cy="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NL" altLang="nl-NL" sz="1800" b="0" i="0" u="none" strike="noStrike" cap="none" normalizeH="0" baseline="0" smtClean="0">
                  <a:ln>
                    <a:noFill/>
                  </a:ln>
                  <a:solidFill>
                    <a:srgbClr val="663300"/>
                  </a:solidFill>
                  <a:effectLst/>
                  <a:latin typeface="Verdana" panose="020B0604030504040204" pitchFamily="34" charset="0"/>
                  <a:cs typeface="Arial" panose="020B0604020202020204" pitchFamily="34" charset="0"/>
                </a:rPr>
                <a:t>Execution &amp;</a:t>
              </a:r>
            </a:p>
            <a:p>
              <a:pPr marL="0" marR="0" lvl="0" indent="0" algn="ctr" defTabSz="914400" rtl="0" eaLnBrk="1" fontAlgn="base" latinLnBrk="0" hangingPunct="1">
                <a:lnSpc>
                  <a:spcPct val="100000"/>
                </a:lnSpc>
                <a:spcBef>
                  <a:spcPct val="0"/>
                </a:spcBef>
                <a:spcAft>
                  <a:spcPct val="0"/>
                </a:spcAft>
                <a:buClrTx/>
                <a:buSzTx/>
                <a:buFontTx/>
                <a:buNone/>
                <a:tabLst/>
              </a:pPr>
              <a:r>
                <a:rPr kumimoji="0" lang="nl-NL" altLang="nl-NL" sz="1800" b="0" i="0" u="none" strike="noStrike" cap="none" normalizeH="0" baseline="0" smtClean="0">
                  <a:ln>
                    <a:noFill/>
                  </a:ln>
                  <a:solidFill>
                    <a:srgbClr val="663300"/>
                  </a:solidFill>
                  <a:effectLst/>
                  <a:latin typeface="Verdana" panose="020B0604030504040204" pitchFamily="34" charset="0"/>
                  <a:cs typeface="Arial" panose="020B0604020202020204" pitchFamily="34" charset="0"/>
                </a:rPr>
                <a:t>Reporting</a:t>
              </a:r>
            </a:p>
          </p:txBody>
        </p:sp>
        <p:sp>
          <p:nvSpPr>
            <p:cNvPr id="11" name="_s3084"/>
            <p:cNvSpPr>
              <a:spLocks noChangeArrowheads="1"/>
            </p:cNvSpPr>
            <p:nvPr/>
          </p:nvSpPr>
          <p:spPr bwMode="auto">
            <a:xfrm>
              <a:off x="2594" y="3218"/>
              <a:ext cx="528" cy="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NL" altLang="nl-NL" sz="1800" b="0" i="0" u="none" strike="noStrike" cap="none" normalizeH="0" baseline="0" smtClean="0">
                  <a:ln>
                    <a:noFill/>
                  </a:ln>
                  <a:solidFill>
                    <a:srgbClr val="663300"/>
                  </a:solidFill>
                  <a:effectLst/>
                  <a:latin typeface="Verdana" panose="020B0604030504040204" pitchFamily="34" charset="0"/>
                  <a:cs typeface="Arial" panose="020B0604020202020204" pitchFamily="34" charset="0"/>
                </a:rPr>
                <a:t>Implement-</a:t>
              </a:r>
            </a:p>
            <a:p>
              <a:pPr marL="0" marR="0" lvl="0" indent="0" algn="ctr" defTabSz="914400" rtl="0" eaLnBrk="1" fontAlgn="base" latinLnBrk="0" hangingPunct="1">
                <a:lnSpc>
                  <a:spcPct val="100000"/>
                </a:lnSpc>
                <a:spcBef>
                  <a:spcPct val="0"/>
                </a:spcBef>
                <a:spcAft>
                  <a:spcPct val="0"/>
                </a:spcAft>
                <a:buClrTx/>
                <a:buSzTx/>
                <a:buFontTx/>
                <a:buNone/>
                <a:tabLst/>
              </a:pPr>
              <a:r>
                <a:rPr kumimoji="0" lang="nl-NL" altLang="nl-NL" sz="1800" b="0" i="0" u="none" strike="noStrike" cap="none" normalizeH="0" baseline="0" smtClean="0">
                  <a:ln>
                    <a:noFill/>
                  </a:ln>
                  <a:solidFill>
                    <a:srgbClr val="663300"/>
                  </a:solidFill>
                  <a:effectLst/>
                  <a:latin typeface="Verdana" panose="020B0604030504040204" pitchFamily="34" charset="0"/>
                  <a:cs typeface="Arial" panose="020B0604020202020204" pitchFamily="34" charset="0"/>
                </a:rPr>
                <a:t>ation</a:t>
              </a:r>
            </a:p>
          </p:txBody>
        </p:sp>
        <p:sp>
          <p:nvSpPr>
            <p:cNvPr id="12" name="_s3085"/>
            <p:cNvSpPr>
              <a:spLocks noChangeArrowheads="1"/>
            </p:cNvSpPr>
            <p:nvPr/>
          </p:nvSpPr>
          <p:spPr bwMode="auto">
            <a:xfrm>
              <a:off x="3616" y="2474"/>
              <a:ext cx="528" cy="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NL" altLang="nl-NL" sz="1800" b="0" i="0" u="none" strike="noStrike" cap="none" normalizeH="0" baseline="0" smtClean="0">
                  <a:ln>
                    <a:noFill/>
                  </a:ln>
                  <a:solidFill>
                    <a:schemeClr val="hlink"/>
                  </a:solidFill>
                  <a:effectLst/>
                  <a:latin typeface="Verdana" panose="020B0604030504040204" pitchFamily="34" charset="0"/>
                  <a:cs typeface="Arial" panose="020B0604020202020204" pitchFamily="34" charset="0"/>
                </a:rPr>
                <a:t>Design</a:t>
              </a:r>
            </a:p>
          </p:txBody>
        </p:sp>
      </p:gr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5858" name="Rectangle 2">
            <a:extLst>
              <a:ext uri="{FF2B5EF4-FFF2-40B4-BE49-F238E27FC236}">
                <a16:creationId xmlns:a16="http://schemas.microsoft.com/office/drawing/2014/main" xmlns="" id="{A1DE93F0-5CB8-4009-A53F-6CA58EE7ED88}"/>
              </a:ext>
            </a:extLst>
          </p:cNvPr>
          <p:cNvSpPr>
            <a:spLocks noGrp="1" noChangeArrowheads="1"/>
          </p:cNvSpPr>
          <p:nvPr>
            <p:ph type="title"/>
          </p:nvPr>
        </p:nvSpPr>
        <p:spPr>
          <a:xfrm>
            <a:off x="0" y="836613"/>
            <a:ext cx="6794500" cy="498475"/>
          </a:xfrm>
        </p:spPr>
        <p:txBody>
          <a:bodyPr/>
          <a:lstStyle/>
          <a:p>
            <a:pPr eaLnBrk="1" hangingPunct="1">
              <a:defRPr/>
            </a:pPr>
            <a:r>
              <a:rPr lang="en-US" altLang="nl-NL"/>
              <a:t>Design Steps</a:t>
            </a:r>
          </a:p>
        </p:txBody>
      </p:sp>
      <p:sp>
        <p:nvSpPr>
          <p:cNvPr id="505859" name="Rectangle 3">
            <a:extLst>
              <a:ext uri="{FF2B5EF4-FFF2-40B4-BE49-F238E27FC236}">
                <a16:creationId xmlns:a16="http://schemas.microsoft.com/office/drawing/2014/main" xmlns="" id="{6BC49A77-AC66-4D74-A370-8C1DB39F4F73}"/>
              </a:ext>
            </a:extLst>
          </p:cNvPr>
          <p:cNvSpPr>
            <a:spLocks noGrp="1" noChangeArrowheads="1"/>
          </p:cNvSpPr>
          <p:nvPr>
            <p:ph type="body" sz="half" idx="1"/>
          </p:nvPr>
        </p:nvSpPr>
        <p:spPr>
          <a:xfrm>
            <a:off x="1403350" y="2060575"/>
            <a:ext cx="6491288" cy="4349750"/>
          </a:xfrm>
        </p:spPr>
        <p:txBody>
          <a:bodyPr/>
          <a:lstStyle/>
          <a:p>
            <a:pPr marL="381000" indent="-381000" eaLnBrk="1" hangingPunct="1">
              <a:spcBef>
                <a:spcPct val="50000"/>
              </a:spcBef>
              <a:buClr>
                <a:schemeClr val="tx1"/>
              </a:buClr>
              <a:buFontTx/>
              <a:buChar char="•"/>
              <a:defRPr/>
            </a:pPr>
            <a:r>
              <a:rPr lang="en-US" altLang="nl-NL" sz="2800" dirty="0"/>
              <a:t>Design Test Scripts</a:t>
            </a:r>
          </a:p>
          <a:p>
            <a:pPr marL="381000" indent="-381000" eaLnBrk="1" hangingPunct="1">
              <a:spcBef>
                <a:spcPct val="50000"/>
              </a:spcBef>
              <a:buClr>
                <a:schemeClr val="tx1"/>
              </a:buClr>
              <a:buFontTx/>
              <a:buChar char="•"/>
              <a:defRPr/>
            </a:pPr>
            <a:r>
              <a:rPr lang="en-US" altLang="nl-NL" sz="2800" dirty="0"/>
              <a:t>Design Scenarios</a:t>
            </a:r>
          </a:p>
          <a:p>
            <a:pPr marL="381000" indent="-381000" eaLnBrk="1" hangingPunct="1">
              <a:spcBef>
                <a:spcPct val="50000"/>
              </a:spcBef>
              <a:buClr>
                <a:schemeClr val="tx1"/>
              </a:buClr>
              <a:buFontTx/>
              <a:buChar char="•"/>
              <a:defRPr/>
            </a:pPr>
            <a:r>
              <a:rPr lang="en-US" altLang="nl-NL" sz="2800" dirty="0"/>
              <a:t>Design Test Data</a:t>
            </a:r>
          </a:p>
          <a:p>
            <a:pPr marL="381000" indent="-381000" eaLnBrk="1" hangingPunct="1">
              <a:spcBef>
                <a:spcPct val="50000"/>
              </a:spcBef>
              <a:buClr>
                <a:schemeClr val="tx1"/>
              </a:buClr>
              <a:buFontTx/>
              <a:buChar char="•"/>
              <a:defRPr/>
            </a:pPr>
            <a:r>
              <a:rPr lang="en-US" altLang="nl-NL" sz="2800" dirty="0"/>
              <a:t>Design Load Test Infrastructure</a:t>
            </a:r>
          </a:p>
          <a:p>
            <a:pPr marL="381000" indent="-381000" eaLnBrk="1" hangingPunct="1">
              <a:spcBef>
                <a:spcPct val="50000"/>
              </a:spcBef>
              <a:buClr>
                <a:schemeClr val="tx1"/>
              </a:buClr>
              <a:buFontTx/>
              <a:buChar char="•"/>
              <a:defRPr/>
            </a:pPr>
            <a:r>
              <a:rPr lang="en-US" altLang="nl-NL" sz="2800" dirty="0"/>
              <a:t>Design Test Environment</a:t>
            </a:r>
          </a:p>
          <a:p>
            <a:pPr marL="381000" indent="-381000" eaLnBrk="1" hangingPunct="1">
              <a:spcBef>
                <a:spcPct val="50000"/>
              </a:spcBef>
              <a:buClr>
                <a:schemeClr val="tx1"/>
              </a:buClr>
              <a:buFontTx/>
              <a:buChar char="•"/>
              <a:defRPr/>
            </a:pPr>
            <a:r>
              <a:rPr lang="en-US" altLang="nl-NL" sz="2800" dirty="0"/>
              <a:t>Identify Metrics</a:t>
            </a:r>
          </a:p>
        </p:txBody>
      </p:sp>
      <p:sp>
        <p:nvSpPr>
          <p:cNvPr id="33796" name="Text Box 4"/>
          <p:cNvSpPr txBox="1">
            <a:spLocks noChangeArrowheads="1"/>
          </p:cNvSpPr>
          <p:nvPr/>
        </p:nvSpPr>
        <p:spPr bwMode="auto">
          <a:xfrm>
            <a:off x="593725" y="1277938"/>
            <a:ext cx="1539875" cy="339725"/>
          </a:xfrm>
          <a:prstGeom prst="rect">
            <a:avLst/>
          </a:prstGeom>
          <a:noFill/>
          <a:ln>
            <a:noFill/>
          </a:ln>
          <a:effectLst/>
          <a:extLst>
            <a:ext uri="{909E8E84-426E-40DD-AFC4-6F175D3DCCD1}">
              <a14:hiddenFill xmlns:a14="http://schemas.microsoft.com/office/drawing/2010/main">
                <a:solidFill>
                  <a:srgbClr val="00FF00">
                    <a:alpha val="20000"/>
                  </a:srgbClr>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9pPr>
          </a:lstStyle>
          <a:p>
            <a:pPr algn="ctr" eaLnBrk="1" hangingPunct="1">
              <a:lnSpc>
                <a:spcPct val="90000"/>
              </a:lnSpc>
              <a:spcBef>
                <a:spcPct val="50000"/>
              </a:spcBef>
              <a:buClrTx/>
              <a:buSzTx/>
              <a:buFontTx/>
              <a:buNone/>
            </a:pPr>
            <a:endParaRPr lang="nl-NL" altLang="nl-NL" sz="1800">
              <a:solidFill>
                <a:schemeClr val="tx2"/>
              </a:solidFill>
              <a:latin typeface="Arial" panose="020B0604020202020204" pitchFamily="34" charset="0"/>
            </a:endParaRPr>
          </a:p>
        </p:txBody>
      </p:sp>
      <p:pic>
        <p:nvPicPr>
          <p:cNvPr id="33797" name="Picture 5" descr="j0250929"/>
          <p:cNvPicPr>
            <a:picLocks noChangeAspect="1" noChangeArrowheads="1"/>
          </p:cNvPicPr>
          <p:nvPr>
            <p:ph sz="half" idx="2"/>
          </p:nvPr>
        </p:nvPicPr>
        <p:blipFill>
          <a:blip r:embed="rId3" cstate="print">
            <a:extLst>
              <a:ext uri="{28A0092B-C50C-407E-A947-70E740481C1C}">
                <a14:useLocalDpi xmlns:a14="http://schemas.microsoft.com/office/drawing/2010/main" val="0"/>
              </a:ext>
            </a:extLst>
          </a:blip>
          <a:srcRect/>
          <a:stretch>
            <a:fillRect/>
          </a:stretch>
        </p:blipFill>
        <p:spPr>
          <a:xfrm>
            <a:off x="6962775" y="476250"/>
            <a:ext cx="1597025" cy="21605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87426" name="Rectangle 2">
            <a:extLst>
              <a:ext uri="{FF2B5EF4-FFF2-40B4-BE49-F238E27FC236}">
                <a16:creationId xmlns:a16="http://schemas.microsoft.com/office/drawing/2014/main" xmlns="" id="{4E7A2F05-C3B2-4D32-9043-BA2D740E2749}"/>
              </a:ext>
            </a:extLst>
          </p:cNvPr>
          <p:cNvSpPr>
            <a:spLocks noGrp="1" noChangeArrowheads="1"/>
          </p:cNvSpPr>
          <p:nvPr>
            <p:ph type="title"/>
          </p:nvPr>
        </p:nvSpPr>
        <p:spPr>
          <a:xfrm>
            <a:off x="0" y="836613"/>
            <a:ext cx="6794500" cy="498475"/>
          </a:xfrm>
        </p:spPr>
        <p:txBody>
          <a:bodyPr/>
          <a:lstStyle/>
          <a:p>
            <a:pPr eaLnBrk="1" hangingPunct="1">
              <a:defRPr/>
            </a:pPr>
            <a:r>
              <a:rPr lang="en-US" altLang="nl-NL"/>
              <a:t>Design Test Scripts</a:t>
            </a:r>
          </a:p>
        </p:txBody>
      </p:sp>
      <p:sp>
        <p:nvSpPr>
          <p:cNvPr id="487427" name="Rectangle 3">
            <a:extLst>
              <a:ext uri="{FF2B5EF4-FFF2-40B4-BE49-F238E27FC236}">
                <a16:creationId xmlns:a16="http://schemas.microsoft.com/office/drawing/2014/main" xmlns="" id="{382C7C91-28A7-47E9-8E9A-B1702B726B75}"/>
              </a:ext>
            </a:extLst>
          </p:cNvPr>
          <p:cNvSpPr>
            <a:spLocks noGrp="1" noChangeArrowheads="1"/>
          </p:cNvSpPr>
          <p:nvPr>
            <p:ph type="body" sz="half" idx="1"/>
          </p:nvPr>
        </p:nvSpPr>
        <p:spPr>
          <a:xfrm>
            <a:off x="1403350" y="2060575"/>
            <a:ext cx="6491288" cy="4349750"/>
          </a:xfrm>
        </p:spPr>
        <p:txBody>
          <a:bodyPr/>
          <a:lstStyle/>
          <a:p>
            <a:pPr marL="381000" indent="-381000" eaLnBrk="1" hangingPunct="1">
              <a:spcBef>
                <a:spcPct val="50000"/>
              </a:spcBef>
              <a:buClr>
                <a:schemeClr val="tx1"/>
              </a:buClr>
              <a:buFontTx/>
              <a:buChar char="•"/>
              <a:defRPr/>
            </a:pPr>
            <a:r>
              <a:rPr lang="en-US" altLang="nl-NL" sz="2800" dirty="0"/>
              <a:t>One script per use case</a:t>
            </a:r>
          </a:p>
          <a:p>
            <a:pPr marL="611188" lvl="1" indent="-153988" eaLnBrk="1" hangingPunct="1">
              <a:spcBef>
                <a:spcPct val="50000"/>
              </a:spcBef>
              <a:defRPr/>
            </a:pPr>
            <a:r>
              <a:rPr lang="en-US" altLang="nl-NL" sz="2400" dirty="0"/>
              <a:t>20% of uses cases are responsible for 80% of load</a:t>
            </a:r>
          </a:p>
          <a:p>
            <a:pPr marL="611188" lvl="1" indent="-153988" eaLnBrk="1" hangingPunct="1">
              <a:spcBef>
                <a:spcPct val="50000"/>
              </a:spcBef>
              <a:defRPr/>
            </a:pPr>
            <a:r>
              <a:rPr lang="en-US" altLang="nl-NL" sz="2400" dirty="0"/>
              <a:t>Focus on happy flow</a:t>
            </a:r>
          </a:p>
          <a:p>
            <a:pPr marL="611188" lvl="1" indent="-153988" eaLnBrk="1" hangingPunct="1">
              <a:spcBef>
                <a:spcPct val="50000"/>
              </a:spcBef>
              <a:defRPr/>
            </a:pPr>
            <a:r>
              <a:rPr lang="en-US" altLang="nl-NL" sz="2400" dirty="0"/>
              <a:t>Simulate session duration</a:t>
            </a:r>
          </a:p>
          <a:p>
            <a:pPr marL="611188" lvl="1" indent="-153988" eaLnBrk="1" hangingPunct="1">
              <a:spcBef>
                <a:spcPct val="50000"/>
              </a:spcBef>
              <a:defRPr/>
            </a:pPr>
            <a:r>
              <a:rPr lang="en-US" altLang="nl-NL" sz="2400" dirty="0"/>
              <a:t>Simulate Think Time</a:t>
            </a:r>
          </a:p>
          <a:p>
            <a:pPr marL="381000" indent="-381000" eaLnBrk="1" hangingPunct="1">
              <a:spcBef>
                <a:spcPct val="50000"/>
              </a:spcBef>
              <a:buClr>
                <a:schemeClr val="tx1"/>
              </a:buClr>
              <a:buFontTx/>
              <a:buChar char="•"/>
              <a:defRPr/>
            </a:pPr>
            <a:r>
              <a:rPr lang="en-US" altLang="nl-NL" sz="2800" dirty="0"/>
              <a:t>Design Data Preparation scripts</a:t>
            </a:r>
          </a:p>
          <a:p>
            <a:pPr marL="381000" indent="-381000" eaLnBrk="1" hangingPunct="1">
              <a:spcBef>
                <a:spcPct val="50000"/>
              </a:spcBef>
              <a:buClr>
                <a:schemeClr val="tx1"/>
              </a:buClr>
              <a:buFontTx/>
              <a:buChar char="•"/>
              <a:defRPr/>
            </a:pPr>
            <a:endParaRPr lang="en-US" altLang="nl-NL" sz="2800" dirty="0"/>
          </a:p>
        </p:txBody>
      </p:sp>
      <p:sp>
        <p:nvSpPr>
          <p:cNvPr id="35844" name="Text Box 4"/>
          <p:cNvSpPr txBox="1">
            <a:spLocks noChangeArrowheads="1"/>
          </p:cNvSpPr>
          <p:nvPr/>
        </p:nvSpPr>
        <p:spPr bwMode="auto">
          <a:xfrm>
            <a:off x="593725" y="1277938"/>
            <a:ext cx="1539875" cy="339725"/>
          </a:xfrm>
          <a:prstGeom prst="rect">
            <a:avLst/>
          </a:prstGeom>
          <a:noFill/>
          <a:ln>
            <a:noFill/>
          </a:ln>
          <a:effectLst/>
          <a:extLst>
            <a:ext uri="{909E8E84-426E-40DD-AFC4-6F175D3DCCD1}">
              <a14:hiddenFill xmlns:a14="http://schemas.microsoft.com/office/drawing/2010/main">
                <a:solidFill>
                  <a:srgbClr val="00FF00">
                    <a:alpha val="20000"/>
                  </a:srgbClr>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9pPr>
          </a:lstStyle>
          <a:p>
            <a:pPr algn="ctr" eaLnBrk="1" hangingPunct="1">
              <a:lnSpc>
                <a:spcPct val="90000"/>
              </a:lnSpc>
              <a:spcBef>
                <a:spcPct val="50000"/>
              </a:spcBef>
              <a:buClrTx/>
              <a:buSzTx/>
              <a:buFontTx/>
              <a:buNone/>
            </a:pPr>
            <a:endParaRPr lang="nl-NL" altLang="nl-NL" sz="1800">
              <a:solidFill>
                <a:schemeClr val="tx2"/>
              </a:solidFill>
              <a:latin typeface="Arial" panose="020B0604020202020204" pitchFamily="34" charset="0"/>
            </a:endParaRPr>
          </a:p>
        </p:txBody>
      </p:sp>
      <p:pic>
        <p:nvPicPr>
          <p:cNvPr id="35845" name="Picture 5" descr="j0250929"/>
          <p:cNvPicPr>
            <a:picLocks noChangeAspect="1" noChangeArrowheads="1"/>
          </p:cNvPicPr>
          <p:nvPr>
            <p:ph sz="half" idx="2"/>
          </p:nvPr>
        </p:nvPicPr>
        <p:blipFill>
          <a:blip r:embed="rId3" cstate="print">
            <a:extLst>
              <a:ext uri="{28A0092B-C50C-407E-A947-70E740481C1C}">
                <a14:useLocalDpi xmlns:a14="http://schemas.microsoft.com/office/drawing/2010/main" val="0"/>
              </a:ext>
            </a:extLst>
          </a:blip>
          <a:srcRect/>
          <a:stretch>
            <a:fillRect/>
          </a:stretch>
        </p:blipFill>
        <p:spPr>
          <a:xfrm>
            <a:off x="6962775" y="476250"/>
            <a:ext cx="1597025" cy="21605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39298" name="Rectangle 2">
            <a:extLst>
              <a:ext uri="{FF2B5EF4-FFF2-40B4-BE49-F238E27FC236}">
                <a16:creationId xmlns:a16="http://schemas.microsoft.com/office/drawing/2014/main" xmlns="" id="{59BA4890-5889-4FB2-8730-105113FEC1C8}"/>
              </a:ext>
            </a:extLst>
          </p:cNvPr>
          <p:cNvSpPr>
            <a:spLocks noGrp="1" noChangeArrowheads="1"/>
          </p:cNvSpPr>
          <p:nvPr>
            <p:ph type="title"/>
          </p:nvPr>
        </p:nvSpPr>
        <p:spPr/>
        <p:txBody>
          <a:bodyPr/>
          <a:lstStyle/>
          <a:p>
            <a:pPr eaLnBrk="1" hangingPunct="1">
              <a:defRPr/>
            </a:pPr>
            <a:r>
              <a:rPr lang="en-US" altLang="nl-NL"/>
              <a:t>Design Scenarios</a:t>
            </a:r>
          </a:p>
        </p:txBody>
      </p:sp>
      <p:sp>
        <p:nvSpPr>
          <p:cNvPr id="439299" name="Rectangle 3">
            <a:extLst>
              <a:ext uri="{FF2B5EF4-FFF2-40B4-BE49-F238E27FC236}">
                <a16:creationId xmlns:a16="http://schemas.microsoft.com/office/drawing/2014/main" xmlns="" id="{8874D296-43D3-4E3D-BBEB-BBC0D9C6B21A}"/>
              </a:ext>
            </a:extLst>
          </p:cNvPr>
          <p:cNvSpPr>
            <a:spLocks noGrp="1" noChangeArrowheads="1"/>
          </p:cNvSpPr>
          <p:nvPr>
            <p:ph type="body" sz="half" idx="1"/>
          </p:nvPr>
        </p:nvSpPr>
        <p:spPr/>
        <p:txBody>
          <a:bodyPr/>
          <a:lstStyle/>
          <a:p>
            <a:pPr marL="381000" indent="-381000" eaLnBrk="1" hangingPunct="1">
              <a:lnSpc>
                <a:spcPct val="80000"/>
              </a:lnSpc>
              <a:spcBef>
                <a:spcPct val="50000"/>
              </a:spcBef>
              <a:buFontTx/>
              <a:buChar char="•"/>
              <a:defRPr/>
            </a:pPr>
            <a:endParaRPr lang="en-US" altLang="nl-NL" sz="1800" dirty="0"/>
          </a:p>
          <a:p>
            <a:pPr marL="381000" indent="-381000" eaLnBrk="1" hangingPunct="1">
              <a:lnSpc>
                <a:spcPct val="80000"/>
              </a:lnSpc>
              <a:spcBef>
                <a:spcPct val="50000"/>
              </a:spcBef>
              <a:buClr>
                <a:schemeClr val="tx1"/>
              </a:buClr>
              <a:buSzTx/>
              <a:buFontTx/>
              <a:buChar char="•"/>
              <a:defRPr/>
            </a:pPr>
            <a:r>
              <a:rPr lang="en-US" altLang="nl-NL" sz="2400" dirty="0"/>
              <a:t>One scenario per test, e.g.:</a:t>
            </a:r>
          </a:p>
          <a:p>
            <a:pPr marL="692150" lvl="1" indent="-153988" eaLnBrk="1" hangingPunct="1">
              <a:lnSpc>
                <a:spcPct val="80000"/>
              </a:lnSpc>
              <a:spcBef>
                <a:spcPct val="50000"/>
              </a:spcBef>
              <a:defRPr/>
            </a:pPr>
            <a:r>
              <a:rPr lang="en-US" altLang="nl-NL" sz="1600" dirty="0"/>
              <a:t>Verification test</a:t>
            </a:r>
          </a:p>
          <a:p>
            <a:pPr marL="692150" lvl="1" indent="-153988" eaLnBrk="1" hangingPunct="1">
              <a:lnSpc>
                <a:spcPct val="80000"/>
              </a:lnSpc>
              <a:spcBef>
                <a:spcPct val="50000"/>
              </a:spcBef>
              <a:defRPr/>
            </a:pPr>
            <a:r>
              <a:rPr lang="en-US" altLang="nl-NL" sz="1600" dirty="0"/>
              <a:t>Peak load test</a:t>
            </a:r>
          </a:p>
          <a:p>
            <a:pPr marL="692150" lvl="1" indent="-153988" eaLnBrk="1" hangingPunct="1">
              <a:lnSpc>
                <a:spcPct val="80000"/>
              </a:lnSpc>
              <a:spcBef>
                <a:spcPct val="50000"/>
              </a:spcBef>
              <a:defRPr/>
            </a:pPr>
            <a:r>
              <a:rPr lang="en-US" altLang="nl-NL" sz="1600" dirty="0"/>
              <a:t>Duration test</a:t>
            </a:r>
          </a:p>
          <a:p>
            <a:pPr marL="381000" indent="-381000" eaLnBrk="1" hangingPunct="1">
              <a:lnSpc>
                <a:spcPct val="80000"/>
              </a:lnSpc>
              <a:spcBef>
                <a:spcPct val="50000"/>
              </a:spcBef>
              <a:buClr>
                <a:schemeClr val="tx1"/>
              </a:buClr>
              <a:buSzTx/>
              <a:buFontTx/>
              <a:buChar char="•"/>
              <a:defRPr/>
            </a:pPr>
            <a:r>
              <a:rPr lang="en-US" altLang="nl-NL" sz="2400" dirty="0"/>
              <a:t>Per scenario, define:</a:t>
            </a:r>
          </a:p>
          <a:p>
            <a:pPr marL="692150" lvl="1" indent="-153988" eaLnBrk="1" hangingPunct="1">
              <a:lnSpc>
                <a:spcPct val="80000"/>
              </a:lnSpc>
              <a:spcBef>
                <a:spcPct val="50000"/>
              </a:spcBef>
              <a:defRPr/>
            </a:pPr>
            <a:r>
              <a:rPr lang="en-US" altLang="nl-NL" sz="1600" dirty="0"/>
              <a:t>Scripts</a:t>
            </a:r>
          </a:p>
          <a:p>
            <a:pPr marL="692150" lvl="1" indent="-153988" eaLnBrk="1" hangingPunct="1">
              <a:lnSpc>
                <a:spcPct val="80000"/>
              </a:lnSpc>
              <a:spcBef>
                <a:spcPct val="50000"/>
              </a:spcBef>
              <a:defRPr/>
            </a:pPr>
            <a:r>
              <a:rPr lang="en-US" altLang="nl-NL" sz="1800" dirty="0"/>
              <a:t>For each script, define:</a:t>
            </a:r>
          </a:p>
          <a:p>
            <a:pPr marL="1079500" lvl="2" indent="-190500" eaLnBrk="1" hangingPunct="1">
              <a:lnSpc>
                <a:spcPct val="80000"/>
              </a:lnSpc>
              <a:spcBef>
                <a:spcPct val="50000"/>
              </a:spcBef>
              <a:defRPr/>
            </a:pPr>
            <a:r>
              <a:rPr lang="en-US" altLang="nl-NL" sz="1600" dirty="0"/>
              <a:t>Number of </a:t>
            </a:r>
            <a:r>
              <a:rPr lang="en-US" altLang="nl-NL" sz="1600" dirty="0" err="1"/>
              <a:t>Vusers</a:t>
            </a:r>
            <a:endParaRPr lang="en-US" altLang="nl-NL" sz="1600" dirty="0"/>
          </a:p>
          <a:p>
            <a:pPr marL="1079500" lvl="2" indent="-190500" eaLnBrk="1" hangingPunct="1">
              <a:lnSpc>
                <a:spcPct val="80000"/>
              </a:lnSpc>
              <a:spcBef>
                <a:spcPct val="50000"/>
              </a:spcBef>
              <a:defRPr/>
            </a:pPr>
            <a:r>
              <a:rPr lang="en-US" altLang="nl-NL" sz="1600" dirty="0"/>
              <a:t>The interval between script iterations (pacing interval)</a:t>
            </a:r>
          </a:p>
          <a:p>
            <a:pPr marL="1079500" lvl="2" indent="-190500" eaLnBrk="1" hangingPunct="1">
              <a:lnSpc>
                <a:spcPct val="80000"/>
              </a:lnSpc>
              <a:spcBef>
                <a:spcPct val="50000"/>
              </a:spcBef>
              <a:defRPr/>
            </a:pPr>
            <a:r>
              <a:rPr lang="en-US" altLang="nl-NL" sz="1600" dirty="0"/>
              <a:t>Iterations per step</a:t>
            </a:r>
          </a:p>
        </p:txBody>
      </p:sp>
      <p:pic>
        <p:nvPicPr>
          <p:cNvPr id="4109" name="Picture 5" descr="j0250929"/>
          <p:cNvPicPr>
            <a:picLocks noChangeAspect="1" noChangeArrowheads="1"/>
          </p:cNvPicPr>
          <p:nvPr>
            <p:ph sz="quarter" idx="2"/>
          </p:nvPr>
        </p:nvPicPr>
        <p:blipFill>
          <a:blip r:embed="rId3" cstate="print">
            <a:extLst>
              <a:ext uri="{28A0092B-C50C-407E-A947-70E740481C1C}">
                <a14:useLocalDpi xmlns:a14="http://schemas.microsoft.com/office/drawing/2010/main" val="0"/>
              </a:ext>
            </a:extLst>
          </a:blip>
          <a:srcRect/>
          <a:stretch>
            <a:fillRect/>
          </a:stretch>
        </p:blipFill>
        <p:spPr>
          <a:xfrm>
            <a:off x="5857875" y="1600200"/>
            <a:ext cx="1619250" cy="21891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4110" name="Text Box 4"/>
          <p:cNvSpPr txBox="1">
            <a:spLocks noChangeArrowheads="1"/>
          </p:cNvSpPr>
          <p:nvPr/>
        </p:nvSpPr>
        <p:spPr bwMode="auto">
          <a:xfrm>
            <a:off x="593725" y="1277938"/>
            <a:ext cx="1539875" cy="339725"/>
          </a:xfrm>
          <a:prstGeom prst="rect">
            <a:avLst/>
          </a:prstGeom>
          <a:noFill/>
          <a:ln>
            <a:noFill/>
          </a:ln>
          <a:effectLst/>
          <a:extLst>
            <a:ext uri="{909E8E84-426E-40DD-AFC4-6F175D3DCCD1}">
              <a14:hiddenFill xmlns:a14="http://schemas.microsoft.com/office/drawing/2010/main">
                <a:solidFill>
                  <a:srgbClr val="00FF00">
                    <a:alpha val="20000"/>
                  </a:srgbClr>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9pPr>
          </a:lstStyle>
          <a:p>
            <a:pPr algn="ctr" eaLnBrk="1" hangingPunct="1">
              <a:lnSpc>
                <a:spcPct val="90000"/>
              </a:lnSpc>
              <a:spcBef>
                <a:spcPct val="50000"/>
              </a:spcBef>
              <a:buClrTx/>
              <a:buSzTx/>
              <a:buFontTx/>
              <a:buNone/>
            </a:pPr>
            <a:endParaRPr lang="nl-NL" altLang="nl-NL" sz="1800">
              <a:solidFill>
                <a:schemeClr val="tx2"/>
              </a:solidFill>
              <a:latin typeface="Arial" panose="020B0604020202020204" pitchFamily="34" charset="0"/>
            </a:endParaRPr>
          </a:p>
        </p:txBody>
      </p:sp>
      <p:grpSp>
        <p:nvGrpSpPr>
          <p:cNvPr id="2" name="Content Placeholder 439301"/>
          <p:cNvGrpSpPr>
            <a:grpSpLocks noChangeAspect="1"/>
          </p:cNvGrpSpPr>
          <p:nvPr/>
        </p:nvGrpSpPr>
        <p:grpSpPr bwMode="auto">
          <a:xfrm>
            <a:off x="4572000" y="4437063"/>
            <a:ext cx="4038600" cy="2189162"/>
            <a:chOff x="1599" y="1318"/>
            <a:chExt cx="3263" cy="1425"/>
          </a:xfrm>
        </p:grpSpPr>
        <p:cxnSp>
          <p:nvCxnSpPr>
            <p:cNvPr id="4100" name="_s4100"/>
            <p:cNvCxnSpPr>
              <a:cxnSpLocks noChangeShapeType="1"/>
              <a:stCxn id="6" idx="0"/>
              <a:endCxn id="3" idx="2"/>
            </p:cNvCxnSpPr>
            <p:nvPr/>
          </p:nvCxnSpPr>
          <p:spPr bwMode="auto">
            <a:xfrm rot="5400000" flipH="1">
              <a:off x="3727" y="1345"/>
              <a:ext cx="149" cy="1142"/>
            </a:xfrm>
            <a:prstGeom prst="bentConnector3">
              <a:avLst>
                <a:gd name="adj1" fmla="val 50000"/>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4101" name="_s4101"/>
            <p:cNvCxnSpPr>
              <a:cxnSpLocks noChangeShapeType="1"/>
              <a:stCxn id="5" idx="0"/>
              <a:endCxn id="3" idx="2"/>
            </p:cNvCxnSpPr>
            <p:nvPr/>
          </p:nvCxnSpPr>
          <p:spPr bwMode="auto">
            <a:xfrm rot="16200000">
              <a:off x="3157" y="1915"/>
              <a:ext cx="149" cy="1"/>
            </a:xfrm>
            <a:prstGeom prst="straightConnector1">
              <a:avLst/>
            </a:prstGeom>
            <a:noFill/>
            <a:ln w="28575">
              <a:solidFill>
                <a:schemeClr val="tx1"/>
              </a:solidFill>
              <a:round/>
              <a:headEnd/>
              <a:tailEnd/>
            </a:ln>
            <a:extLst>
              <a:ext uri="{909E8E84-426E-40DD-AFC4-6F175D3DCCD1}">
                <a14:hiddenFill xmlns:a14="http://schemas.microsoft.com/office/drawing/2010/main">
                  <a:noFill/>
                </a14:hiddenFill>
              </a:ext>
            </a:extLst>
          </p:spPr>
        </p:cxnSp>
        <p:cxnSp>
          <p:nvCxnSpPr>
            <p:cNvPr id="4102" name="_s4102"/>
            <p:cNvCxnSpPr>
              <a:cxnSpLocks noChangeShapeType="1"/>
              <a:stCxn id="4" idx="0"/>
              <a:endCxn id="3" idx="2"/>
            </p:cNvCxnSpPr>
            <p:nvPr/>
          </p:nvCxnSpPr>
          <p:spPr bwMode="auto">
            <a:xfrm rot="16200000">
              <a:off x="2585" y="1345"/>
              <a:ext cx="149" cy="1142"/>
            </a:xfrm>
            <a:prstGeom prst="bentConnector3">
              <a:avLst>
                <a:gd name="adj1" fmla="val 50000"/>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sp>
          <p:nvSpPr>
            <p:cNvPr id="3" name="_s4103"/>
            <p:cNvSpPr>
              <a:spLocks noChangeArrowheads="1"/>
            </p:cNvSpPr>
            <p:nvPr/>
          </p:nvSpPr>
          <p:spPr bwMode="auto">
            <a:xfrm>
              <a:off x="2741" y="1555"/>
              <a:ext cx="978" cy="286"/>
            </a:xfrm>
            <a:prstGeom prst="roundRect">
              <a:avLst>
                <a:gd name="adj" fmla="val 16667"/>
              </a:avLst>
            </a:prstGeom>
            <a:solidFill>
              <a:schemeClr val="accent1"/>
            </a:solidFill>
            <a:ln w="9525">
              <a:solidFill>
                <a:schemeClr val="tx1"/>
              </a:solidFill>
              <a:round/>
              <a:headEnd/>
              <a:tailEnd/>
            </a:ln>
          </p:spPr>
          <p:txBody>
            <a:bodyPr vert="horz" wrap="none" lIns="40634" tIns="20319" rIns="40634" bIns="20319" numCol="1" anchor="ctr" anchorCtr="0" compatLnSpc="1">
              <a:prstTxWarp prst="textNoShape">
                <a:avLst/>
              </a:prstTxWarp>
            </a:bodyPr>
            <a:lstStyle/>
            <a:p>
              <a:pPr marL="0" marR="0" lvl="0" indent="0" algn="ctr" defTabSz="914400" rtl="0" eaLnBrk="1" fontAlgn="base" latinLnBrk="0" hangingPunct="1">
                <a:lnSpc>
                  <a:spcPct val="90000"/>
                </a:lnSpc>
                <a:spcBef>
                  <a:spcPct val="50000"/>
                </a:spcBef>
                <a:spcAft>
                  <a:spcPct val="0"/>
                </a:spcAft>
                <a:buClrTx/>
                <a:buSzTx/>
                <a:buFontTx/>
                <a:buNone/>
                <a:tabLst/>
              </a:pPr>
              <a:r>
                <a:rPr kumimoji="0" lang="nl-NL" altLang="nl-NL" sz="1000" b="0" i="0" u="none" strike="noStrike" cap="none" normalizeH="0" baseline="0" smtClean="0">
                  <a:ln>
                    <a:noFill/>
                  </a:ln>
                  <a:solidFill>
                    <a:srgbClr val="0519AB"/>
                  </a:solidFill>
                  <a:effectLst/>
                  <a:latin typeface="Verdana" panose="020B0604030504040204" pitchFamily="34" charset="0"/>
                  <a:cs typeface="Arial" panose="020B0604020202020204" pitchFamily="34" charset="0"/>
                </a:rPr>
                <a:t>Payment</a:t>
              </a:r>
            </a:p>
          </p:txBody>
        </p:sp>
        <p:sp>
          <p:nvSpPr>
            <p:cNvPr id="4" name="_s4104"/>
            <p:cNvSpPr>
              <a:spLocks noChangeArrowheads="1"/>
            </p:cNvSpPr>
            <p:nvPr/>
          </p:nvSpPr>
          <p:spPr bwMode="auto">
            <a:xfrm>
              <a:off x="1599" y="1990"/>
              <a:ext cx="979" cy="426"/>
            </a:xfrm>
            <a:prstGeom prst="roundRect">
              <a:avLst>
                <a:gd name="adj" fmla="val 16667"/>
              </a:avLst>
            </a:prstGeom>
            <a:solidFill>
              <a:schemeClr val="accent1"/>
            </a:solidFill>
            <a:ln w="9525">
              <a:solidFill>
                <a:schemeClr val="tx1"/>
              </a:solidFill>
              <a:round/>
              <a:headEnd/>
              <a:tailEnd/>
            </a:ln>
          </p:spPr>
          <p:txBody>
            <a:bodyPr vert="horz" wrap="none" lIns="40634" tIns="20319" rIns="40634" bIns="20319" numCol="1" anchor="ctr" anchorCtr="0" compatLnSpc="1">
              <a:prstTxWarp prst="textNoShape">
                <a:avLst/>
              </a:prstTxWarp>
            </a:bodyPr>
            <a:lstStyle/>
            <a:p>
              <a:pPr marL="0" marR="0" lvl="0" indent="0" algn="ctr" defTabSz="914400" rtl="0" eaLnBrk="1" fontAlgn="base" latinLnBrk="0" hangingPunct="1">
                <a:lnSpc>
                  <a:spcPct val="90000"/>
                </a:lnSpc>
                <a:spcBef>
                  <a:spcPct val="50000"/>
                </a:spcBef>
                <a:spcAft>
                  <a:spcPct val="0"/>
                </a:spcAft>
                <a:buClrTx/>
                <a:buSzTx/>
                <a:buFontTx/>
                <a:buNone/>
                <a:tabLst/>
              </a:pPr>
              <a:r>
                <a:rPr kumimoji="0" lang="nl-NL" altLang="nl-NL" sz="1000" b="0" i="0" u="none" strike="noStrike" cap="none" normalizeH="0" baseline="0" smtClean="0">
                  <a:ln>
                    <a:noFill/>
                  </a:ln>
                  <a:solidFill>
                    <a:srgbClr val="0519AB"/>
                  </a:solidFill>
                  <a:effectLst/>
                  <a:latin typeface="Verdana" panose="020B0604030504040204" pitchFamily="34" charset="0"/>
                  <a:cs typeface="Arial" panose="020B0604020202020204" pitchFamily="34" charset="0"/>
                </a:rPr>
                <a:t>Logon</a:t>
              </a:r>
            </a:p>
            <a:p>
              <a:pPr marL="0" marR="0" lvl="0" indent="0" algn="ctr" defTabSz="914400" rtl="0" eaLnBrk="1" fontAlgn="base" latinLnBrk="0" hangingPunct="1">
                <a:lnSpc>
                  <a:spcPct val="90000"/>
                </a:lnSpc>
                <a:spcBef>
                  <a:spcPct val="50000"/>
                </a:spcBef>
                <a:spcAft>
                  <a:spcPct val="0"/>
                </a:spcAft>
                <a:buClrTx/>
                <a:buSzTx/>
                <a:buFontTx/>
                <a:buNone/>
                <a:tabLst/>
              </a:pPr>
              <a:r>
                <a:rPr kumimoji="0" lang="nl-NL" altLang="nl-NL" sz="1000" b="0" i="0" u="none" strike="noStrike" cap="none" normalizeH="0" baseline="0" smtClean="0">
                  <a:ln>
                    <a:noFill/>
                  </a:ln>
                  <a:solidFill>
                    <a:srgbClr val="0519AB"/>
                  </a:solidFill>
                  <a:effectLst/>
                  <a:latin typeface="Verdana" panose="020B0604030504040204" pitchFamily="34" charset="0"/>
                  <a:cs typeface="Arial" panose="020B0604020202020204" pitchFamily="34" charset="0"/>
                </a:rPr>
                <a:t>1 x</a:t>
              </a:r>
            </a:p>
          </p:txBody>
        </p:sp>
        <p:sp>
          <p:nvSpPr>
            <p:cNvPr id="5" name="_s4105"/>
            <p:cNvSpPr>
              <a:spLocks noChangeArrowheads="1"/>
            </p:cNvSpPr>
            <p:nvPr/>
          </p:nvSpPr>
          <p:spPr bwMode="auto">
            <a:xfrm>
              <a:off x="2741" y="1990"/>
              <a:ext cx="979" cy="426"/>
            </a:xfrm>
            <a:prstGeom prst="roundRect">
              <a:avLst>
                <a:gd name="adj" fmla="val 16667"/>
              </a:avLst>
            </a:prstGeom>
            <a:solidFill>
              <a:schemeClr val="accent1"/>
            </a:solidFill>
            <a:ln w="9525">
              <a:solidFill>
                <a:schemeClr val="tx1"/>
              </a:solidFill>
              <a:round/>
              <a:headEnd/>
              <a:tailEnd/>
            </a:ln>
          </p:spPr>
          <p:txBody>
            <a:bodyPr vert="horz" wrap="none" lIns="40634" tIns="20319" rIns="40634" bIns="20319" numCol="1" anchor="ctr" anchorCtr="0" compatLnSpc="1">
              <a:prstTxWarp prst="textNoShape">
                <a:avLst/>
              </a:prstTxWarp>
            </a:bodyPr>
            <a:lstStyle/>
            <a:p>
              <a:pPr marL="0" marR="0" lvl="0" indent="0" algn="ctr" defTabSz="914400" rtl="0" eaLnBrk="1" fontAlgn="base" latinLnBrk="0" hangingPunct="1">
                <a:lnSpc>
                  <a:spcPct val="90000"/>
                </a:lnSpc>
                <a:spcBef>
                  <a:spcPct val="50000"/>
                </a:spcBef>
                <a:spcAft>
                  <a:spcPct val="0"/>
                </a:spcAft>
                <a:buClrTx/>
                <a:buSzTx/>
                <a:buFontTx/>
                <a:buNone/>
                <a:tabLst/>
              </a:pPr>
              <a:r>
                <a:rPr kumimoji="0" lang="nl-NL" altLang="nl-NL" sz="1000" b="0" i="0" u="none" strike="noStrike" cap="none" normalizeH="0" baseline="0" smtClean="0">
                  <a:ln>
                    <a:noFill/>
                  </a:ln>
                  <a:solidFill>
                    <a:srgbClr val="0519AB"/>
                  </a:solidFill>
                  <a:effectLst/>
                  <a:latin typeface="Verdana" panose="020B0604030504040204" pitchFamily="34" charset="0"/>
                  <a:cs typeface="Arial" panose="020B0604020202020204" pitchFamily="34" charset="0"/>
                </a:rPr>
                <a:t>DoPayment</a:t>
              </a:r>
            </a:p>
            <a:p>
              <a:pPr marL="0" marR="0" lvl="0" indent="0" algn="ctr" defTabSz="914400" rtl="0" eaLnBrk="1" fontAlgn="base" latinLnBrk="0" hangingPunct="1">
                <a:lnSpc>
                  <a:spcPct val="90000"/>
                </a:lnSpc>
                <a:spcBef>
                  <a:spcPct val="50000"/>
                </a:spcBef>
                <a:spcAft>
                  <a:spcPct val="0"/>
                </a:spcAft>
                <a:buClrTx/>
                <a:buSzTx/>
                <a:buFontTx/>
                <a:buNone/>
                <a:tabLst/>
              </a:pPr>
              <a:r>
                <a:rPr kumimoji="0" lang="nl-NL" altLang="nl-NL" sz="1000" b="0" i="0" u="none" strike="noStrike" cap="none" normalizeH="0" baseline="0" smtClean="0">
                  <a:ln>
                    <a:noFill/>
                  </a:ln>
                  <a:solidFill>
                    <a:srgbClr val="0519AB"/>
                  </a:solidFill>
                  <a:effectLst/>
                  <a:latin typeface="Verdana" panose="020B0604030504040204" pitchFamily="34" charset="0"/>
                  <a:cs typeface="Arial" panose="020B0604020202020204" pitchFamily="34" charset="0"/>
                </a:rPr>
                <a:t>3 x</a:t>
              </a:r>
            </a:p>
          </p:txBody>
        </p:sp>
        <p:sp>
          <p:nvSpPr>
            <p:cNvPr id="6" name="_s4106"/>
            <p:cNvSpPr>
              <a:spLocks noChangeArrowheads="1"/>
            </p:cNvSpPr>
            <p:nvPr/>
          </p:nvSpPr>
          <p:spPr bwMode="auto">
            <a:xfrm>
              <a:off x="3883" y="1990"/>
              <a:ext cx="979" cy="426"/>
            </a:xfrm>
            <a:prstGeom prst="roundRect">
              <a:avLst>
                <a:gd name="adj" fmla="val 16667"/>
              </a:avLst>
            </a:prstGeom>
            <a:solidFill>
              <a:schemeClr val="accent1"/>
            </a:solidFill>
            <a:ln w="9525">
              <a:solidFill>
                <a:schemeClr val="tx1"/>
              </a:solidFill>
              <a:round/>
              <a:headEnd/>
              <a:tailEnd/>
            </a:ln>
          </p:spPr>
          <p:txBody>
            <a:bodyPr vert="horz" wrap="none" lIns="40634" tIns="20319" rIns="40634" bIns="20319" numCol="1" anchor="ctr" anchorCtr="0" compatLnSpc="1">
              <a:prstTxWarp prst="textNoShape">
                <a:avLst/>
              </a:prstTxWarp>
            </a:bodyPr>
            <a:lstStyle/>
            <a:p>
              <a:pPr marL="0" marR="0" lvl="0" indent="0" algn="ctr" defTabSz="914400" rtl="0" eaLnBrk="1" fontAlgn="base" latinLnBrk="0" hangingPunct="1">
                <a:lnSpc>
                  <a:spcPct val="90000"/>
                </a:lnSpc>
                <a:spcBef>
                  <a:spcPct val="50000"/>
                </a:spcBef>
                <a:spcAft>
                  <a:spcPct val="0"/>
                </a:spcAft>
                <a:buClrTx/>
                <a:buSzTx/>
                <a:buFontTx/>
                <a:buNone/>
                <a:tabLst/>
              </a:pPr>
              <a:r>
                <a:rPr kumimoji="0" lang="nl-NL" altLang="nl-NL" sz="1000" b="0" i="0" u="none" strike="noStrike" cap="none" normalizeH="0" baseline="0" smtClean="0">
                  <a:ln>
                    <a:noFill/>
                  </a:ln>
                  <a:solidFill>
                    <a:srgbClr val="0519AB"/>
                  </a:solidFill>
                  <a:effectLst/>
                  <a:latin typeface="Verdana" panose="020B0604030504040204" pitchFamily="34" charset="0"/>
                  <a:cs typeface="Arial" panose="020B0604020202020204" pitchFamily="34" charset="0"/>
                </a:rPr>
                <a:t>Logoff</a:t>
              </a:r>
            </a:p>
            <a:p>
              <a:pPr marL="0" marR="0" lvl="0" indent="0" algn="ctr" defTabSz="914400" rtl="0" eaLnBrk="1" fontAlgn="base" latinLnBrk="0" hangingPunct="1">
                <a:lnSpc>
                  <a:spcPct val="90000"/>
                </a:lnSpc>
                <a:spcBef>
                  <a:spcPct val="50000"/>
                </a:spcBef>
                <a:spcAft>
                  <a:spcPct val="0"/>
                </a:spcAft>
                <a:buClrTx/>
                <a:buSzTx/>
                <a:buFontTx/>
                <a:buNone/>
                <a:tabLst/>
              </a:pPr>
              <a:r>
                <a:rPr kumimoji="0" lang="nl-NL" altLang="nl-NL" sz="1000" b="0" i="0" u="none" strike="noStrike" cap="none" normalizeH="0" baseline="0" smtClean="0">
                  <a:ln>
                    <a:noFill/>
                  </a:ln>
                  <a:solidFill>
                    <a:srgbClr val="0519AB"/>
                  </a:solidFill>
                  <a:effectLst/>
                  <a:latin typeface="Verdana" panose="020B0604030504040204" pitchFamily="34" charset="0"/>
                  <a:cs typeface="Arial" panose="020B0604020202020204" pitchFamily="34" charset="0"/>
                </a:rPr>
                <a:t>50%</a:t>
              </a:r>
            </a:p>
          </p:txBody>
        </p:sp>
      </p:gr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19842" name="Rectangle 2">
            <a:extLst>
              <a:ext uri="{FF2B5EF4-FFF2-40B4-BE49-F238E27FC236}">
                <a16:creationId xmlns:a16="http://schemas.microsoft.com/office/drawing/2014/main" xmlns="" id="{C7E67DDD-B79B-4914-848B-5611266825F4}"/>
              </a:ext>
            </a:extLst>
          </p:cNvPr>
          <p:cNvSpPr>
            <a:spLocks noGrp="1" noChangeArrowheads="1"/>
          </p:cNvSpPr>
          <p:nvPr>
            <p:ph type="title"/>
          </p:nvPr>
        </p:nvSpPr>
        <p:spPr/>
        <p:txBody>
          <a:bodyPr/>
          <a:lstStyle/>
          <a:p>
            <a:pPr eaLnBrk="1" hangingPunct="1">
              <a:defRPr/>
            </a:pPr>
            <a:r>
              <a:rPr lang="en-US" altLang="nl-NL"/>
              <a:t>Sample Workload Model</a:t>
            </a:r>
          </a:p>
        </p:txBody>
      </p:sp>
      <p:sp>
        <p:nvSpPr>
          <p:cNvPr id="419843" name="Rectangle 3">
            <a:extLst>
              <a:ext uri="{FF2B5EF4-FFF2-40B4-BE49-F238E27FC236}">
                <a16:creationId xmlns:a16="http://schemas.microsoft.com/office/drawing/2014/main" xmlns="" id="{C06CA3A6-8E0C-4D30-B56C-FD876A186E92}"/>
              </a:ext>
            </a:extLst>
          </p:cNvPr>
          <p:cNvSpPr>
            <a:spLocks noGrp="1" noChangeArrowheads="1"/>
          </p:cNvSpPr>
          <p:nvPr>
            <p:ph type="body" sz="half" idx="1"/>
          </p:nvPr>
        </p:nvSpPr>
        <p:spPr>
          <a:xfrm>
            <a:off x="2484438" y="1628775"/>
            <a:ext cx="3808412" cy="498475"/>
          </a:xfrm>
        </p:spPr>
        <p:txBody>
          <a:bodyPr/>
          <a:lstStyle/>
          <a:p>
            <a:pPr marL="381000" indent="-381000" algn="ctr" eaLnBrk="1" hangingPunct="1">
              <a:spcBef>
                <a:spcPct val="50000"/>
              </a:spcBef>
              <a:buFontTx/>
              <a:buNone/>
              <a:defRPr/>
            </a:pPr>
            <a:r>
              <a:rPr lang="en-US" altLang="nl-NL" sz="2400"/>
              <a:t>Scenario: PeakLoad</a:t>
            </a:r>
          </a:p>
        </p:txBody>
      </p:sp>
      <p:sp>
        <p:nvSpPr>
          <p:cNvPr id="38916" name="Text Box 4"/>
          <p:cNvSpPr txBox="1">
            <a:spLocks noChangeArrowheads="1"/>
          </p:cNvSpPr>
          <p:nvPr/>
        </p:nvSpPr>
        <p:spPr bwMode="auto">
          <a:xfrm>
            <a:off x="593725" y="1277938"/>
            <a:ext cx="1539875" cy="339725"/>
          </a:xfrm>
          <a:prstGeom prst="rect">
            <a:avLst/>
          </a:prstGeom>
          <a:noFill/>
          <a:ln>
            <a:noFill/>
          </a:ln>
          <a:effectLst/>
          <a:extLst>
            <a:ext uri="{909E8E84-426E-40DD-AFC4-6F175D3DCCD1}">
              <a14:hiddenFill xmlns:a14="http://schemas.microsoft.com/office/drawing/2010/main">
                <a:solidFill>
                  <a:srgbClr val="00FF00">
                    <a:alpha val="20000"/>
                  </a:srgbClr>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9pPr>
          </a:lstStyle>
          <a:p>
            <a:pPr algn="ctr" eaLnBrk="1" hangingPunct="1">
              <a:lnSpc>
                <a:spcPct val="90000"/>
              </a:lnSpc>
              <a:spcBef>
                <a:spcPct val="50000"/>
              </a:spcBef>
              <a:buClrTx/>
              <a:buSzTx/>
              <a:buFontTx/>
              <a:buNone/>
            </a:pPr>
            <a:endParaRPr lang="nl-NL" altLang="nl-NL" sz="1800">
              <a:solidFill>
                <a:schemeClr val="tx2"/>
              </a:solidFill>
              <a:latin typeface="Arial" panose="020B0604020202020204" pitchFamily="34" charset="0"/>
            </a:endParaRPr>
          </a:p>
        </p:txBody>
      </p:sp>
      <p:graphicFrame>
        <p:nvGraphicFramePr>
          <p:cNvPr id="38917" name="Object 5"/>
          <p:cNvGraphicFramePr>
            <a:graphicFrameLocks noChangeAspect="1"/>
          </p:cNvGraphicFramePr>
          <p:nvPr>
            <p:ph sz="half" idx="2"/>
          </p:nvPr>
        </p:nvGraphicFramePr>
        <p:xfrm>
          <a:off x="176213" y="2643188"/>
          <a:ext cx="8615362" cy="3438525"/>
        </p:xfrm>
        <a:graphic>
          <a:graphicData uri="http://schemas.openxmlformats.org/presentationml/2006/ole">
            <mc:AlternateContent xmlns:mc="http://schemas.openxmlformats.org/markup-compatibility/2006">
              <mc:Choice xmlns:v="urn:schemas-microsoft-com:vml" Requires="v">
                <p:oleObj spid="_x0000_s38918" name="Worksheet" r:id="rId5" imgW="6515100" imgH="2571750" progId="Excel.Sheet.8">
                  <p:embed/>
                </p:oleObj>
              </mc:Choice>
              <mc:Fallback>
                <p:oleObj name="Worksheet" r:id="rId5" imgW="6515100" imgH="2571750" progId="Excel.Sheet.8">
                  <p:embed/>
                  <p:pic>
                    <p:nvPicPr>
                      <p:cNvPr id="0"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76213" y="2643188"/>
                        <a:ext cx="8615362" cy="34385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4722" name="Rectangle 2">
            <a:extLst>
              <a:ext uri="{FF2B5EF4-FFF2-40B4-BE49-F238E27FC236}">
                <a16:creationId xmlns:a16="http://schemas.microsoft.com/office/drawing/2014/main" xmlns="" id="{D6359E35-7D77-4AC3-8636-857B6C37741A}"/>
              </a:ext>
            </a:extLst>
          </p:cNvPr>
          <p:cNvSpPr>
            <a:spLocks noGrp="1" noChangeArrowheads="1"/>
          </p:cNvSpPr>
          <p:nvPr>
            <p:ph type="title"/>
          </p:nvPr>
        </p:nvSpPr>
        <p:spPr>
          <a:xfrm>
            <a:off x="250825" y="476250"/>
            <a:ext cx="6697663" cy="1139825"/>
          </a:xfrm>
        </p:spPr>
        <p:txBody>
          <a:bodyPr/>
          <a:lstStyle/>
          <a:p>
            <a:pPr eaLnBrk="1" hangingPunct="1">
              <a:defRPr/>
            </a:pPr>
            <a:r>
              <a:rPr lang="en-US" altLang="nl-NL"/>
              <a:t>Design Test Data</a:t>
            </a:r>
          </a:p>
        </p:txBody>
      </p:sp>
      <p:sp>
        <p:nvSpPr>
          <p:cNvPr id="414723" name="Rectangle 3">
            <a:extLst>
              <a:ext uri="{FF2B5EF4-FFF2-40B4-BE49-F238E27FC236}">
                <a16:creationId xmlns:a16="http://schemas.microsoft.com/office/drawing/2014/main" xmlns="" id="{801857A7-E6CA-4163-A99C-84CB4A78DEC0}"/>
              </a:ext>
            </a:extLst>
          </p:cNvPr>
          <p:cNvSpPr>
            <a:spLocks noGrp="1" noChangeArrowheads="1"/>
          </p:cNvSpPr>
          <p:nvPr>
            <p:ph type="body" sz="half" idx="1"/>
          </p:nvPr>
        </p:nvSpPr>
        <p:spPr>
          <a:xfrm>
            <a:off x="395288" y="2076450"/>
            <a:ext cx="8077200" cy="4781550"/>
          </a:xfrm>
        </p:spPr>
        <p:txBody>
          <a:bodyPr/>
          <a:lstStyle/>
          <a:p>
            <a:pPr marL="381000" indent="-381000" eaLnBrk="1" hangingPunct="1">
              <a:lnSpc>
                <a:spcPct val="90000"/>
              </a:lnSpc>
              <a:spcBef>
                <a:spcPct val="50000"/>
              </a:spcBef>
              <a:buClr>
                <a:schemeClr val="tx1"/>
              </a:buClr>
              <a:buSzTx/>
              <a:buFontTx/>
              <a:buChar char="•"/>
              <a:defRPr/>
            </a:pPr>
            <a:r>
              <a:rPr lang="en-US" altLang="nl-NL" sz="2000" dirty="0"/>
              <a:t>Test data in </a:t>
            </a:r>
            <a:r>
              <a:rPr lang="en-US" altLang="nl-NL" sz="2000" b="1" dirty="0"/>
              <a:t>system under test</a:t>
            </a:r>
            <a:r>
              <a:rPr lang="en-US" altLang="nl-NL" sz="2000" dirty="0"/>
              <a:t> must be production-like</a:t>
            </a:r>
          </a:p>
          <a:p>
            <a:pPr marL="381000" indent="-381000" eaLnBrk="1" hangingPunct="1">
              <a:lnSpc>
                <a:spcPct val="90000"/>
              </a:lnSpc>
              <a:spcBef>
                <a:spcPct val="50000"/>
              </a:spcBef>
              <a:buClr>
                <a:schemeClr val="tx1"/>
              </a:buClr>
              <a:buSzTx/>
              <a:buFontTx/>
              <a:buChar char="•"/>
              <a:defRPr/>
            </a:pPr>
            <a:r>
              <a:rPr lang="en-US" altLang="nl-NL" sz="2000" dirty="0"/>
              <a:t>Test data in </a:t>
            </a:r>
            <a:r>
              <a:rPr lang="en-US" altLang="nl-NL" sz="2000" b="1" dirty="0"/>
              <a:t>load test</a:t>
            </a:r>
            <a:r>
              <a:rPr lang="en-US" altLang="nl-NL" sz="2000" dirty="0"/>
              <a:t> must be </a:t>
            </a:r>
            <a:r>
              <a:rPr lang="en-US" altLang="nl-NL" sz="2000"/>
              <a:t>representative subset</a:t>
            </a:r>
            <a:endParaRPr lang="en-US" altLang="nl-NL" sz="2000" dirty="0"/>
          </a:p>
          <a:p>
            <a:pPr marL="381000" indent="-381000" eaLnBrk="1" hangingPunct="1">
              <a:lnSpc>
                <a:spcPct val="90000"/>
              </a:lnSpc>
              <a:spcBef>
                <a:spcPct val="50000"/>
              </a:spcBef>
              <a:buClr>
                <a:schemeClr val="tx1"/>
              </a:buClr>
              <a:buSzTx/>
              <a:buFontTx/>
              <a:buChar char="•"/>
              <a:defRPr/>
            </a:pPr>
            <a:r>
              <a:rPr lang="en-US" altLang="nl-NL" sz="2000" dirty="0"/>
              <a:t>New or existing data?</a:t>
            </a:r>
          </a:p>
          <a:p>
            <a:pPr marL="381000" indent="-381000" eaLnBrk="1" hangingPunct="1">
              <a:lnSpc>
                <a:spcPct val="90000"/>
              </a:lnSpc>
              <a:spcBef>
                <a:spcPct val="50000"/>
              </a:spcBef>
              <a:buClr>
                <a:schemeClr val="tx1"/>
              </a:buClr>
              <a:buSzTx/>
              <a:buFontTx/>
              <a:buChar char="•"/>
              <a:defRPr/>
            </a:pPr>
            <a:r>
              <a:rPr lang="en-US" altLang="nl-NL" sz="2000" dirty="0"/>
              <a:t>Depersonalization required?</a:t>
            </a:r>
          </a:p>
          <a:p>
            <a:pPr marL="381000" indent="-381000" eaLnBrk="1" hangingPunct="1">
              <a:lnSpc>
                <a:spcPct val="90000"/>
              </a:lnSpc>
              <a:spcBef>
                <a:spcPct val="50000"/>
              </a:spcBef>
              <a:buClr>
                <a:schemeClr val="tx1"/>
              </a:buClr>
              <a:buSzTx/>
              <a:buFontTx/>
              <a:buChar char="•"/>
              <a:defRPr/>
            </a:pPr>
            <a:r>
              <a:rPr lang="en-US" altLang="nl-NL" sz="2000" dirty="0"/>
              <a:t>Data retrieval or data update?</a:t>
            </a:r>
          </a:p>
          <a:p>
            <a:pPr marL="381000" indent="-381000" eaLnBrk="1" hangingPunct="1">
              <a:lnSpc>
                <a:spcPct val="90000"/>
              </a:lnSpc>
              <a:spcBef>
                <a:spcPct val="50000"/>
              </a:spcBef>
              <a:buClr>
                <a:schemeClr val="tx1"/>
              </a:buClr>
              <a:buSzTx/>
              <a:buFontTx/>
              <a:buChar char="•"/>
              <a:defRPr/>
            </a:pPr>
            <a:r>
              <a:rPr lang="en-US" altLang="nl-NL" sz="2000" dirty="0"/>
              <a:t>How to reset data to original state?</a:t>
            </a:r>
          </a:p>
          <a:p>
            <a:pPr marL="611188" lvl="1" indent="-153988" eaLnBrk="1" hangingPunct="1">
              <a:lnSpc>
                <a:spcPct val="90000"/>
              </a:lnSpc>
              <a:spcBef>
                <a:spcPct val="50000"/>
              </a:spcBef>
              <a:defRPr/>
            </a:pPr>
            <a:r>
              <a:rPr lang="en-US" altLang="nl-NL" sz="1800" dirty="0"/>
              <a:t>Backup/restore</a:t>
            </a:r>
          </a:p>
          <a:p>
            <a:pPr marL="611188" lvl="1" indent="-153988" eaLnBrk="1" hangingPunct="1">
              <a:lnSpc>
                <a:spcPct val="90000"/>
              </a:lnSpc>
              <a:spcBef>
                <a:spcPct val="50000"/>
              </a:spcBef>
              <a:defRPr/>
            </a:pPr>
            <a:r>
              <a:rPr lang="en-US" altLang="nl-NL" sz="1800" dirty="0"/>
              <a:t>SQL scripts</a:t>
            </a:r>
          </a:p>
          <a:p>
            <a:pPr marL="611188" lvl="1" indent="-153988" eaLnBrk="1" hangingPunct="1">
              <a:lnSpc>
                <a:spcPct val="90000"/>
              </a:lnSpc>
              <a:spcBef>
                <a:spcPct val="50000"/>
              </a:spcBef>
              <a:defRPr/>
            </a:pPr>
            <a:r>
              <a:rPr lang="en-US" altLang="nl-NL" sz="1800" dirty="0"/>
              <a:t>Load Test</a:t>
            </a:r>
          </a:p>
          <a:p>
            <a:pPr marL="611188" lvl="1" indent="-153988" eaLnBrk="1" hangingPunct="1">
              <a:lnSpc>
                <a:spcPct val="90000"/>
              </a:lnSpc>
              <a:spcBef>
                <a:spcPct val="50000"/>
              </a:spcBef>
              <a:defRPr/>
            </a:pPr>
            <a:r>
              <a:rPr lang="en-US" altLang="nl-NL" sz="1800" dirty="0"/>
              <a:t>Web service</a:t>
            </a:r>
          </a:p>
        </p:txBody>
      </p:sp>
      <p:sp>
        <p:nvSpPr>
          <p:cNvPr id="40964" name="Text Box 4"/>
          <p:cNvSpPr txBox="1">
            <a:spLocks noChangeArrowheads="1"/>
          </p:cNvSpPr>
          <p:nvPr/>
        </p:nvSpPr>
        <p:spPr bwMode="auto">
          <a:xfrm>
            <a:off x="593725" y="1277938"/>
            <a:ext cx="1539875" cy="339725"/>
          </a:xfrm>
          <a:prstGeom prst="rect">
            <a:avLst/>
          </a:prstGeom>
          <a:noFill/>
          <a:ln>
            <a:noFill/>
          </a:ln>
          <a:effectLst/>
          <a:extLst>
            <a:ext uri="{909E8E84-426E-40DD-AFC4-6F175D3DCCD1}">
              <a14:hiddenFill xmlns:a14="http://schemas.microsoft.com/office/drawing/2010/main">
                <a:solidFill>
                  <a:srgbClr val="00FF00">
                    <a:alpha val="20000"/>
                  </a:srgbClr>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9pPr>
          </a:lstStyle>
          <a:p>
            <a:pPr algn="ctr" eaLnBrk="1" hangingPunct="1">
              <a:lnSpc>
                <a:spcPct val="90000"/>
              </a:lnSpc>
              <a:spcBef>
                <a:spcPct val="50000"/>
              </a:spcBef>
              <a:buClrTx/>
              <a:buSzTx/>
              <a:buFontTx/>
              <a:buNone/>
            </a:pPr>
            <a:endParaRPr lang="nl-NL" altLang="nl-NL" sz="1800">
              <a:solidFill>
                <a:schemeClr val="tx2"/>
              </a:solidFill>
              <a:latin typeface="Arial" panose="020B0604020202020204" pitchFamily="34" charset="0"/>
            </a:endParaRPr>
          </a:p>
        </p:txBody>
      </p:sp>
      <p:pic>
        <p:nvPicPr>
          <p:cNvPr id="40965" name="Picture 8" descr="j0402692"/>
          <p:cNvPicPr>
            <a:picLocks noChangeAspect="1" noChangeArrowheads="1"/>
          </p:cNvPicPr>
          <p:nvPr>
            <p:ph sz="half" idx="2"/>
          </p:nvPr>
        </p:nvPicPr>
        <p:blipFill>
          <a:blip r:embed="rId2" cstate="print">
            <a:extLst>
              <a:ext uri="{28A0092B-C50C-407E-A947-70E740481C1C}">
                <a14:useLocalDpi xmlns:a14="http://schemas.microsoft.com/office/drawing/2010/main" val="0"/>
              </a:ext>
            </a:extLst>
          </a:blip>
          <a:srcRect/>
          <a:stretch>
            <a:fillRect/>
          </a:stretch>
        </p:blipFill>
        <p:spPr>
          <a:xfrm>
            <a:off x="6948488" y="260350"/>
            <a:ext cx="1800225" cy="17795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5074" name="Rectangle 2">
            <a:extLst>
              <a:ext uri="{FF2B5EF4-FFF2-40B4-BE49-F238E27FC236}">
                <a16:creationId xmlns:a16="http://schemas.microsoft.com/office/drawing/2014/main" xmlns="" id="{F58FE9C2-9FBB-45DA-8921-5990DCAD56CE}"/>
              </a:ext>
            </a:extLst>
          </p:cNvPr>
          <p:cNvSpPr>
            <a:spLocks noGrp="1" noChangeArrowheads="1"/>
          </p:cNvSpPr>
          <p:nvPr>
            <p:ph type="title"/>
          </p:nvPr>
        </p:nvSpPr>
        <p:spPr>
          <a:xfrm>
            <a:off x="457200" y="277813"/>
            <a:ext cx="6707188" cy="1139825"/>
          </a:xfrm>
        </p:spPr>
        <p:txBody>
          <a:bodyPr/>
          <a:lstStyle/>
          <a:p>
            <a:pPr eaLnBrk="1" hangingPunct="1">
              <a:defRPr/>
            </a:pPr>
            <a:r>
              <a:rPr lang="en-US" altLang="nl-NL" sz="4000" dirty="0"/>
              <a:t>Design Load Test Infrastructure</a:t>
            </a:r>
          </a:p>
        </p:txBody>
      </p:sp>
      <p:sp>
        <p:nvSpPr>
          <p:cNvPr id="515075" name="Rectangle 3">
            <a:extLst>
              <a:ext uri="{FF2B5EF4-FFF2-40B4-BE49-F238E27FC236}">
                <a16:creationId xmlns:a16="http://schemas.microsoft.com/office/drawing/2014/main" xmlns="" id="{6CEDEFAF-4656-4D26-A83F-16B979F943C9}"/>
              </a:ext>
            </a:extLst>
          </p:cNvPr>
          <p:cNvSpPr>
            <a:spLocks noGrp="1" noChangeArrowheads="1"/>
          </p:cNvSpPr>
          <p:nvPr>
            <p:ph type="body" sz="half" idx="1"/>
          </p:nvPr>
        </p:nvSpPr>
        <p:spPr>
          <a:xfrm>
            <a:off x="468313" y="2349500"/>
            <a:ext cx="7848600" cy="3841750"/>
          </a:xfrm>
        </p:spPr>
        <p:txBody>
          <a:bodyPr/>
          <a:lstStyle/>
          <a:p>
            <a:pPr marL="381000" indent="-381000" eaLnBrk="1" hangingPunct="1">
              <a:spcBef>
                <a:spcPct val="50000"/>
              </a:spcBef>
              <a:buClr>
                <a:schemeClr val="tx1"/>
              </a:buClr>
              <a:buSzTx/>
              <a:buFontTx/>
              <a:buChar char="•"/>
              <a:defRPr/>
            </a:pPr>
            <a:r>
              <a:rPr lang="en-US" altLang="nl-NL" sz="2800" dirty="0"/>
              <a:t>Select Load Testing Tool, </a:t>
            </a:r>
            <a:r>
              <a:rPr lang="en-US" altLang="nl-NL" sz="2800" dirty="0" err="1"/>
              <a:t>e.g</a:t>
            </a:r>
            <a:r>
              <a:rPr lang="en-US" altLang="nl-NL" sz="2800" dirty="0"/>
              <a:t>:</a:t>
            </a:r>
          </a:p>
          <a:p>
            <a:pPr marL="692150" lvl="1" indent="-153988" eaLnBrk="1" hangingPunct="1">
              <a:spcBef>
                <a:spcPct val="50000"/>
              </a:spcBef>
              <a:defRPr/>
            </a:pPr>
            <a:r>
              <a:rPr lang="en-US" altLang="nl-NL" sz="2400" dirty="0"/>
              <a:t>JMeter</a:t>
            </a:r>
          </a:p>
          <a:p>
            <a:pPr marL="692150" lvl="1" indent="-153988" eaLnBrk="1" hangingPunct="1">
              <a:spcBef>
                <a:spcPct val="50000"/>
              </a:spcBef>
              <a:defRPr/>
            </a:pPr>
            <a:r>
              <a:rPr lang="en-US" altLang="nl-NL" sz="2400" dirty="0"/>
              <a:t>Rational Performance Tester</a:t>
            </a:r>
          </a:p>
          <a:p>
            <a:pPr marL="692150" lvl="1" indent="-153988" eaLnBrk="1" hangingPunct="1">
              <a:spcBef>
                <a:spcPct val="50000"/>
              </a:spcBef>
              <a:defRPr/>
            </a:pPr>
            <a:r>
              <a:rPr lang="en-US" altLang="nl-NL" sz="2400" dirty="0"/>
              <a:t>LoadRunner</a:t>
            </a:r>
          </a:p>
          <a:p>
            <a:pPr marL="692150" lvl="1" indent="-153988" eaLnBrk="1" hangingPunct="1">
              <a:spcBef>
                <a:spcPct val="50000"/>
              </a:spcBef>
              <a:defRPr/>
            </a:pPr>
            <a:r>
              <a:rPr lang="en-US" altLang="nl-NL" sz="2400" dirty="0"/>
              <a:t>SOASTA for testing cloud web applications</a:t>
            </a:r>
          </a:p>
          <a:p>
            <a:pPr marL="381000" indent="-381000" eaLnBrk="1" hangingPunct="1">
              <a:spcBef>
                <a:spcPct val="50000"/>
              </a:spcBef>
              <a:buClr>
                <a:schemeClr val="tx1"/>
              </a:buClr>
              <a:buSzTx/>
              <a:buFontTx/>
              <a:buChar char="•"/>
              <a:defRPr/>
            </a:pPr>
            <a:r>
              <a:rPr lang="en-US" altLang="nl-NL" sz="2800" dirty="0"/>
              <a:t>Design Load Test Environment</a:t>
            </a:r>
          </a:p>
          <a:p>
            <a:pPr marL="381000" indent="-381000" eaLnBrk="1" hangingPunct="1">
              <a:spcBef>
                <a:spcPct val="50000"/>
              </a:spcBef>
              <a:buFontTx/>
              <a:buChar char="•"/>
              <a:defRPr/>
            </a:pPr>
            <a:endParaRPr lang="en-US" altLang="nl-NL" sz="1900" dirty="0"/>
          </a:p>
        </p:txBody>
      </p:sp>
      <p:sp>
        <p:nvSpPr>
          <p:cNvPr id="41988" name="Text Box 4"/>
          <p:cNvSpPr txBox="1">
            <a:spLocks noChangeArrowheads="1"/>
          </p:cNvSpPr>
          <p:nvPr/>
        </p:nvSpPr>
        <p:spPr bwMode="auto">
          <a:xfrm>
            <a:off x="593725" y="1277938"/>
            <a:ext cx="1539875" cy="339725"/>
          </a:xfrm>
          <a:prstGeom prst="rect">
            <a:avLst/>
          </a:prstGeom>
          <a:noFill/>
          <a:ln>
            <a:noFill/>
          </a:ln>
          <a:effectLst/>
          <a:extLst>
            <a:ext uri="{909E8E84-426E-40DD-AFC4-6F175D3DCCD1}">
              <a14:hiddenFill xmlns:a14="http://schemas.microsoft.com/office/drawing/2010/main">
                <a:solidFill>
                  <a:srgbClr val="00FF00">
                    <a:alpha val="20000"/>
                  </a:srgbClr>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9pPr>
          </a:lstStyle>
          <a:p>
            <a:pPr algn="ctr" eaLnBrk="1" hangingPunct="1">
              <a:lnSpc>
                <a:spcPct val="90000"/>
              </a:lnSpc>
              <a:spcBef>
                <a:spcPct val="50000"/>
              </a:spcBef>
              <a:buClrTx/>
              <a:buSzTx/>
              <a:buFontTx/>
              <a:buNone/>
            </a:pPr>
            <a:endParaRPr lang="nl-NL" altLang="nl-NL" sz="1800">
              <a:solidFill>
                <a:schemeClr val="tx2"/>
              </a:solidFill>
              <a:latin typeface="Arial" panose="020B0604020202020204" pitchFamily="34" charset="0"/>
            </a:endParaRPr>
          </a:p>
        </p:txBody>
      </p:sp>
      <p:pic>
        <p:nvPicPr>
          <p:cNvPr id="41989" name="Picture 5" descr="j0401822"/>
          <p:cNvPicPr>
            <a:picLocks noChangeAspect="1" noChangeArrowheads="1"/>
          </p:cNvPicPr>
          <p:nvPr>
            <p:ph sz="half" idx="2"/>
          </p:nvPr>
        </p:nvPicPr>
        <p:blipFill>
          <a:blip r:embed="rId2" cstate="print">
            <a:extLst>
              <a:ext uri="{28A0092B-C50C-407E-A947-70E740481C1C}">
                <a14:useLocalDpi xmlns:a14="http://schemas.microsoft.com/office/drawing/2010/main" val="0"/>
              </a:ext>
            </a:extLst>
          </a:blip>
          <a:srcRect/>
          <a:stretch>
            <a:fillRect/>
          </a:stretch>
        </p:blipFill>
        <p:spPr>
          <a:xfrm>
            <a:off x="7092950" y="260350"/>
            <a:ext cx="1625600" cy="1625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0866" name="Rectangle 2">
            <a:extLst>
              <a:ext uri="{FF2B5EF4-FFF2-40B4-BE49-F238E27FC236}">
                <a16:creationId xmlns:a16="http://schemas.microsoft.com/office/drawing/2014/main" xmlns="" id="{44C82486-F472-4BF0-9F57-5CC848D1A858}"/>
              </a:ext>
            </a:extLst>
          </p:cNvPr>
          <p:cNvSpPr>
            <a:spLocks noGrp="1" noChangeArrowheads="1"/>
          </p:cNvSpPr>
          <p:nvPr>
            <p:ph type="title"/>
          </p:nvPr>
        </p:nvSpPr>
        <p:spPr>
          <a:xfrm>
            <a:off x="457200" y="277813"/>
            <a:ext cx="6707188" cy="1139825"/>
          </a:xfrm>
        </p:spPr>
        <p:txBody>
          <a:bodyPr/>
          <a:lstStyle/>
          <a:p>
            <a:pPr eaLnBrk="1" hangingPunct="1">
              <a:defRPr/>
            </a:pPr>
            <a:r>
              <a:rPr lang="en-US" altLang="nl-NL"/>
              <a:t>Design Test Environment</a:t>
            </a:r>
          </a:p>
        </p:txBody>
      </p:sp>
      <p:sp>
        <p:nvSpPr>
          <p:cNvPr id="420867" name="Rectangle 3">
            <a:extLst>
              <a:ext uri="{FF2B5EF4-FFF2-40B4-BE49-F238E27FC236}">
                <a16:creationId xmlns:a16="http://schemas.microsoft.com/office/drawing/2014/main" xmlns="" id="{F489CF25-2A66-4810-91EE-6E13DEED1F60}"/>
              </a:ext>
            </a:extLst>
          </p:cNvPr>
          <p:cNvSpPr>
            <a:spLocks noGrp="1" noChangeArrowheads="1"/>
          </p:cNvSpPr>
          <p:nvPr>
            <p:ph type="body" sz="half" idx="1"/>
          </p:nvPr>
        </p:nvSpPr>
        <p:spPr>
          <a:xfrm>
            <a:off x="468313" y="1778000"/>
            <a:ext cx="7848600" cy="3841750"/>
          </a:xfrm>
        </p:spPr>
        <p:txBody>
          <a:bodyPr/>
          <a:lstStyle/>
          <a:p>
            <a:pPr marL="381000" indent="-381000" eaLnBrk="1" hangingPunct="1">
              <a:spcBef>
                <a:spcPct val="50000"/>
              </a:spcBef>
              <a:buClr>
                <a:schemeClr val="tx1"/>
              </a:buClr>
              <a:buSzTx/>
              <a:buFontTx/>
              <a:buChar char="•"/>
              <a:defRPr/>
            </a:pPr>
            <a:r>
              <a:rPr lang="en-US" altLang="nl-NL" sz="2800" dirty="0"/>
              <a:t>Test environment must be production-like</a:t>
            </a:r>
          </a:p>
          <a:p>
            <a:pPr marL="381000" indent="-381000" eaLnBrk="1" hangingPunct="1">
              <a:spcBef>
                <a:spcPct val="50000"/>
              </a:spcBef>
              <a:buClr>
                <a:schemeClr val="tx1"/>
              </a:buClr>
              <a:buSzTx/>
              <a:buFontTx/>
              <a:buChar char="•"/>
              <a:defRPr/>
            </a:pPr>
            <a:r>
              <a:rPr lang="en-US" altLang="nl-NL" sz="2800" dirty="0"/>
              <a:t>Alternatives if production-like environment is not available</a:t>
            </a:r>
          </a:p>
          <a:p>
            <a:pPr marL="1079500" lvl="2" indent="-187325" eaLnBrk="1" hangingPunct="1">
              <a:spcBef>
                <a:spcPct val="50000"/>
              </a:spcBef>
              <a:buClr>
                <a:schemeClr val="tx1"/>
              </a:buClr>
              <a:buSzTx/>
              <a:buFontTx/>
              <a:buChar char="•"/>
              <a:defRPr/>
            </a:pPr>
            <a:r>
              <a:rPr lang="en-US" altLang="nl-NL" sz="2000" dirty="0"/>
              <a:t>Determine scaling factor and scale down your load test accordingly</a:t>
            </a:r>
          </a:p>
          <a:p>
            <a:pPr marL="1079500" lvl="2" indent="-187325" eaLnBrk="1" hangingPunct="1">
              <a:spcBef>
                <a:spcPct val="50000"/>
              </a:spcBef>
              <a:buClr>
                <a:schemeClr val="tx1"/>
              </a:buClr>
              <a:buSzTx/>
              <a:buFontTx/>
              <a:buChar char="•"/>
              <a:defRPr/>
            </a:pPr>
            <a:r>
              <a:rPr lang="en-US" altLang="nl-NL" sz="2000" dirty="0"/>
              <a:t>Scaling not always trivial:</a:t>
            </a:r>
          </a:p>
          <a:p>
            <a:pPr marL="1555750" lvl="3" indent="-123825" eaLnBrk="1" hangingPunct="1">
              <a:spcBef>
                <a:spcPct val="50000"/>
              </a:spcBef>
              <a:buClr>
                <a:schemeClr val="tx1"/>
              </a:buClr>
              <a:defRPr/>
            </a:pPr>
            <a:r>
              <a:rPr lang="en-US" altLang="nl-NL" sz="1800" dirty="0"/>
              <a:t>Security environment 1:4</a:t>
            </a:r>
          </a:p>
          <a:p>
            <a:pPr marL="1555750" lvl="3" indent="-123825" eaLnBrk="1" hangingPunct="1">
              <a:spcBef>
                <a:spcPct val="50000"/>
              </a:spcBef>
              <a:buClr>
                <a:schemeClr val="tx1"/>
              </a:buClr>
              <a:defRPr/>
            </a:pPr>
            <a:r>
              <a:rPr lang="en-US" altLang="nl-NL" sz="1800" dirty="0"/>
              <a:t>Midrange 1:3</a:t>
            </a:r>
          </a:p>
          <a:p>
            <a:pPr marL="1555750" lvl="3" indent="-123825" eaLnBrk="1" hangingPunct="1">
              <a:spcBef>
                <a:spcPct val="50000"/>
              </a:spcBef>
              <a:buClr>
                <a:schemeClr val="tx1"/>
              </a:buClr>
              <a:defRPr/>
            </a:pPr>
            <a:r>
              <a:rPr lang="en-US" altLang="nl-NL" sz="1800" dirty="0"/>
              <a:t>Mainframe 1:2</a:t>
            </a:r>
          </a:p>
          <a:p>
            <a:pPr marL="1555750" lvl="3" indent="-123825" eaLnBrk="1" hangingPunct="1">
              <a:spcBef>
                <a:spcPct val="50000"/>
              </a:spcBef>
              <a:buClr>
                <a:schemeClr val="tx1"/>
              </a:buClr>
              <a:defRPr/>
            </a:pPr>
            <a:r>
              <a:rPr lang="en-US" altLang="nl-NL" sz="1800" dirty="0">
                <a:sym typeface="Wingdings" panose="05000000000000000000" pitchFamily="2" charset="2"/>
              </a:rPr>
              <a:t> </a:t>
            </a:r>
            <a:r>
              <a:rPr lang="en-US" altLang="nl-NL" sz="1800" dirty="0"/>
              <a:t>How do I scale my load test?</a:t>
            </a:r>
          </a:p>
          <a:p>
            <a:pPr marL="1555750" lvl="3" indent="-123825" eaLnBrk="1" hangingPunct="1">
              <a:spcBef>
                <a:spcPct val="50000"/>
              </a:spcBef>
              <a:defRPr/>
            </a:pPr>
            <a:endParaRPr lang="en-US" altLang="nl-NL" sz="1800" dirty="0"/>
          </a:p>
          <a:p>
            <a:pPr marL="381000" indent="-381000" eaLnBrk="1" hangingPunct="1">
              <a:spcBef>
                <a:spcPct val="50000"/>
              </a:spcBef>
              <a:buFontTx/>
              <a:buChar char="•"/>
              <a:defRPr/>
            </a:pPr>
            <a:endParaRPr lang="en-US" altLang="nl-NL" sz="2800" dirty="0"/>
          </a:p>
          <a:p>
            <a:pPr marL="381000" indent="-381000" eaLnBrk="1" hangingPunct="1">
              <a:spcBef>
                <a:spcPct val="50000"/>
              </a:spcBef>
              <a:buFontTx/>
              <a:buChar char="•"/>
              <a:defRPr/>
            </a:pPr>
            <a:endParaRPr lang="en-US" altLang="nl-NL" sz="1900" dirty="0"/>
          </a:p>
        </p:txBody>
      </p:sp>
      <p:sp>
        <p:nvSpPr>
          <p:cNvPr id="43012" name="Text Box 4"/>
          <p:cNvSpPr txBox="1">
            <a:spLocks noChangeArrowheads="1"/>
          </p:cNvSpPr>
          <p:nvPr/>
        </p:nvSpPr>
        <p:spPr bwMode="auto">
          <a:xfrm>
            <a:off x="593725" y="1277938"/>
            <a:ext cx="1539875" cy="339725"/>
          </a:xfrm>
          <a:prstGeom prst="rect">
            <a:avLst/>
          </a:prstGeom>
          <a:noFill/>
          <a:ln>
            <a:noFill/>
          </a:ln>
          <a:effectLst/>
          <a:extLst>
            <a:ext uri="{909E8E84-426E-40DD-AFC4-6F175D3DCCD1}">
              <a14:hiddenFill xmlns:a14="http://schemas.microsoft.com/office/drawing/2010/main">
                <a:solidFill>
                  <a:srgbClr val="00FF00">
                    <a:alpha val="20000"/>
                  </a:srgbClr>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9pPr>
          </a:lstStyle>
          <a:p>
            <a:pPr algn="ctr" eaLnBrk="1" hangingPunct="1">
              <a:lnSpc>
                <a:spcPct val="90000"/>
              </a:lnSpc>
              <a:spcBef>
                <a:spcPct val="50000"/>
              </a:spcBef>
              <a:buClrTx/>
              <a:buSzTx/>
              <a:buFontTx/>
              <a:buNone/>
            </a:pPr>
            <a:endParaRPr lang="nl-NL" altLang="nl-NL" sz="1800">
              <a:solidFill>
                <a:schemeClr val="tx2"/>
              </a:solidFill>
              <a:latin typeface="Arial" panose="020B0604020202020204" pitchFamily="34" charset="0"/>
            </a:endParaRPr>
          </a:p>
        </p:txBody>
      </p:sp>
      <p:pic>
        <p:nvPicPr>
          <p:cNvPr id="43013" name="Picture 8" descr="j0401822"/>
          <p:cNvPicPr>
            <a:picLocks noChangeAspect="1" noChangeArrowheads="1"/>
          </p:cNvPicPr>
          <p:nvPr>
            <p:ph sz="half" idx="2"/>
          </p:nvPr>
        </p:nvPicPr>
        <p:blipFill>
          <a:blip r:embed="rId2" cstate="print">
            <a:extLst>
              <a:ext uri="{28A0092B-C50C-407E-A947-70E740481C1C}">
                <a14:useLocalDpi xmlns:a14="http://schemas.microsoft.com/office/drawing/2010/main" val="0"/>
              </a:ext>
            </a:extLst>
          </a:blip>
          <a:srcRect/>
          <a:stretch>
            <a:fillRect/>
          </a:stretch>
        </p:blipFill>
        <p:spPr>
          <a:xfrm>
            <a:off x="7092950" y="260350"/>
            <a:ext cx="1625600" cy="1625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3762" name="Rectangle 2">
            <a:extLst>
              <a:ext uri="{FF2B5EF4-FFF2-40B4-BE49-F238E27FC236}">
                <a16:creationId xmlns:a16="http://schemas.microsoft.com/office/drawing/2014/main" xmlns="" id="{40DA060A-0F8B-402C-A032-38A7292D6DFA}"/>
              </a:ext>
            </a:extLst>
          </p:cNvPr>
          <p:cNvSpPr>
            <a:spLocks noGrp="1" noChangeArrowheads="1"/>
          </p:cNvSpPr>
          <p:nvPr>
            <p:ph type="title"/>
          </p:nvPr>
        </p:nvSpPr>
        <p:spPr/>
        <p:txBody>
          <a:bodyPr/>
          <a:lstStyle/>
          <a:p>
            <a:pPr eaLnBrk="1" hangingPunct="1">
              <a:defRPr/>
            </a:pPr>
            <a:r>
              <a:rPr lang="en-US" altLang="nl-NL"/>
              <a:t>Agenda</a:t>
            </a:r>
          </a:p>
        </p:txBody>
      </p:sp>
      <p:sp>
        <p:nvSpPr>
          <p:cNvPr id="373763" name="Rectangle 3">
            <a:extLst>
              <a:ext uri="{FF2B5EF4-FFF2-40B4-BE49-F238E27FC236}">
                <a16:creationId xmlns:a16="http://schemas.microsoft.com/office/drawing/2014/main" xmlns="" id="{6E527048-BE25-43B3-9DE2-3B3458E1DAE0}"/>
              </a:ext>
            </a:extLst>
          </p:cNvPr>
          <p:cNvSpPr>
            <a:spLocks noGrp="1" noChangeArrowheads="1"/>
          </p:cNvSpPr>
          <p:nvPr>
            <p:ph type="body" idx="1"/>
          </p:nvPr>
        </p:nvSpPr>
        <p:spPr>
          <a:xfrm>
            <a:off x="457200" y="2279650"/>
            <a:ext cx="8229600" cy="3886200"/>
          </a:xfrm>
        </p:spPr>
        <p:txBody>
          <a:bodyPr/>
          <a:lstStyle/>
          <a:p>
            <a:pPr marL="609600" indent="-609600" eaLnBrk="1" hangingPunct="1">
              <a:buClr>
                <a:schemeClr val="tx1"/>
              </a:buClr>
              <a:buFontTx/>
              <a:buAutoNum type="arabicPeriod"/>
              <a:defRPr/>
            </a:pPr>
            <a:r>
              <a:rPr lang="en-US" altLang="nl-NL" dirty="0">
                <a:solidFill>
                  <a:srgbClr val="FFFFFF"/>
                </a:solidFill>
              </a:rPr>
              <a:t>What is Load Testing? </a:t>
            </a:r>
          </a:p>
          <a:p>
            <a:pPr marL="609600" indent="-609600" eaLnBrk="1" hangingPunct="1">
              <a:buClr>
                <a:schemeClr val="tx1"/>
              </a:buClr>
              <a:buFontTx/>
              <a:buAutoNum type="arabicPeriod"/>
              <a:defRPr/>
            </a:pPr>
            <a:r>
              <a:rPr lang="en-US" altLang="nl-NL" dirty="0"/>
              <a:t>Load Test Development Cycle</a:t>
            </a:r>
          </a:p>
          <a:p>
            <a:pPr marL="609600" indent="-609600" eaLnBrk="1" hangingPunct="1">
              <a:buClr>
                <a:schemeClr val="tx1"/>
              </a:buClr>
              <a:buFontTx/>
              <a:buAutoNum type="arabicPeriod"/>
              <a:defRPr/>
            </a:pPr>
            <a:r>
              <a:rPr lang="en-US" altLang="nl-NL" dirty="0"/>
              <a:t>Discuss each step in Development Cycle</a:t>
            </a:r>
          </a:p>
          <a:p>
            <a:pPr marL="609600" indent="-609600" eaLnBrk="1" hangingPunct="1">
              <a:buClr>
                <a:schemeClr val="tx1"/>
              </a:buClr>
              <a:buFontTx/>
              <a:buAutoNum type="arabicPeriod"/>
              <a:defRPr/>
            </a:pPr>
            <a:r>
              <a:rPr lang="en-US" altLang="nl-NL" dirty="0"/>
              <a:t>Questions?</a:t>
            </a:r>
          </a:p>
        </p:txBody>
      </p:sp>
      <p:pic>
        <p:nvPicPr>
          <p:cNvPr id="14340" name="Picture 6" descr="j024074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34200" y="762000"/>
            <a:ext cx="1735138" cy="1463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0258" name="Rectangle 2">
            <a:extLst>
              <a:ext uri="{FF2B5EF4-FFF2-40B4-BE49-F238E27FC236}">
                <a16:creationId xmlns:a16="http://schemas.microsoft.com/office/drawing/2014/main" xmlns="" id="{782B202E-4F48-4414-88CC-DD2DC427783A}"/>
              </a:ext>
            </a:extLst>
          </p:cNvPr>
          <p:cNvSpPr>
            <a:spLocks noGrp="1" noChangeArrowheads="1"/>
          </p:cNvSpPr>
          <p:nvPr>
            <p:ph type="title"/>
          </p:nvPr>
        </p:nvSpPr>
        <p:spPr>
          <a:xfrm>
            <a:off x="457200" y="277813"/>
            <a:ext cx="6707188" cy="1139825"/>
          </a:xfrm>
        </p:spPr>
        <p:txBody>
          <a:bodyPr/>
          <a:lstStyle/>
          <a:p>
            <a:pPr eaLnBrk="1" hangingPunct="1">
              <a:defRPr/>
            </a:pPr>
            <a:r>
              <a:rPr lang="en-US" altLang="nl-NL"/>
              <a:t>Identify Metrics</a:t>
            </a:r>
          </a:p>
        </p:txBody>
      </p:sp>
      <p:sp>
        <p:nvSpPr>
          <p:cNvPr id="480259" name="Rectangle 3">
            <a:extLst>
              <a:ext uri="{FF2B5EF4-FFF2-40B4-BE49-F238E27FC236}">
                <a16:creationId xmlns:a16="http://schemas.microsoft.com/office/drawing/2014/main" xmlns="" id="{0298FB41-63BE-40F9-8A2A-C6185171EF06}"/>
              </a:ext>
            </a:extLst>
          </p:cNvPr>
          <p:cNvSpPr>
            <a:spLocks noGrp="1" noChangeArrowheads="1"/>
          </p:cNvSpPr>
          <p:nvPr>
            <p:ph type="body" sz="half" idx="1"/>
          </p:nvPr>
        </p:nvSpPr>
        <p:spPr>
          <a:xfrm>
            <a:off x="468313" y="1916113"/>
            <a:ext cx="8135937" cy="4819650"/>
          </a:xfrm>
        </p:spPr>
        <p:txBody>
          <a:bodyPr/>
          <a:lstStyle/>
          <a:p>
            <a:pPr marL="381000" indent="-381000" eaLnBrk="1" hangingPunct="1">
              <a:spcBef>
                <a:spcPct val="50000"/>
              </a:spcBef>
              <a:buClr>
                <a:schemeClr val="tx1"/>
              </a:buClr>
              <a:buSzTx/>
              <a:buFontTx/>
              <a:buChar char="•"/>
              <a:defRPr/>
            </a:pPr>
            <a:r>
              <a:rPr lang="en-US" altLang="nl-NL" sz="2400"/>
              <a:t>Identify what metrics must be collected. Collect enough metrics to</a:t>
            </a:r>
            <a:r>
              <a:rPr lang="nl-NL" altLang="nl-NL" sz="2400"/>
              <a:t>:</a:t>
            </a:r>
          </a:p>
          <a:p>
            <a:pPr marL="611188" lvl="1" indent="-153988" eaLnBrk="1" hangingPunct="1">
              <a:spcBef>
                <a:spcPct val="50000"/>
              </a:spcBef>
              <a:defRPr/>
            </a:pPr>
            <a:r>
              <a:rPr lang="en-US" altLang="nl-NL" sz="2000"/>
              <a:t>Validate results against requirements</a:t>
            </a:r>
          </a:p>
          <a:p>
            <a:pPr marL="611188" lvl="1" indent="-153988" eaLnBrk="1" hangingPunct="1">
              <a:spcBef>
                <a:spcPct val="50000"/>
              </a:spcBef>
              <a:defRPr/>
            </a:pPr>
            <a:r>
              <a:rPr lang="en-US" altLang="nl-NL" sz="2000"/>
              <a:t>Validate you ran the correct test</a:t>
            </a:r>
          </a:p>
          <a:p>
            <a:pPr marL="611188" lvl="1" indent="-153988" eaLnBrk="1" hangingPunct="1">
              <a:spcBef>
                <a:spcPct val="50000"/>
              </a:spcBef>
              <a:defRPr/>
            </a:pPr>
            <a:r>
              <a:rPr lang="en-US" altLang="nl-NL" sz="2000"/>
              <a:t>Tune system under test</a:t>
            </a:r>
          </a:p>
          <a:p>
            <a:pPr marL="381000" indent="-381000" eaLnBrk="1" hangingPunct="1">
              <a:spcBef>
                <a:spcPct val="50000"/>
              </a:spcBef>
              <a:buClr>
                <a:schemeClr val="tx1"/>
              </a:buClr>
              <a:buSzTx/>
              <a:buFontTx/>
              <a:buChar char="•"/>
              <a:defRPr/>
            </a:pPr>
            <a:r>
              <a:rPr lang="en-US" altLang="nl-NL" sz="2400"/>
              <a:t>Many metrics are collected by automated test tool</a:t>
            </a:r>
          </a:p>
          <a:p>
            <a:pPr marL="611188" lvl="1" indent="-153988" eaLnBrk="1" hangingPunct="1">
              <a:spcBef>
                <a:spcPct val="50000"/>
              </a:spcBef>
              <a:defRPr/>
            </a:pPr>
            <a:r>
              <a:rPr lang="en-US" altLang="nl-NL" sz="2000"/>
              <a:t>Response times</a:t>
            </a:r>
          </a:p>
          <a:p>
            <a:pPr marL="611188" lvl="1" indent="-153988" eaLnBrk="1" hangingPunct="1">
              <a:spcBef>
                <a:spcPct val="50000"/>
              </a:spcBef>
              <a:defRPr/>
            </a:pPr>
            <a:r>
              <a:rPr lang="en-US" altLang="nl-NL" sz="2000"/>
              <a:t>Throughput</a:t>
            </a:r>
          </a:p>
          <a:p>
            <a:pPr marL="611188" lvl="1" indent="-153988" eaLnBrk="1" hangingPunct="1">
              <a:spcBef>
                <a:spcPct val="50000"/>
              </a:spcBef>
              <a:defRPr/>
            </a:pPr>
            <a:r>
              <a:rPr lang="en-US" altLang="nl-NL" sz="2000"/>
              <a:t>CPU and Memory usage</a:t>
            </a:r>
          </a:p>
        </p:txBody>
      </p:sp>
      <p:sp>
        <p:nvSpPr>
          <p:cNvPr id="44036" name="Text Box 4"/>
          <p:cNvSpPr txBox="1">
            <a:spLocks noChangeArrowheads="1"/>
          </p:cNvSpPr>
          <p:nvPr/>
        </p:nvSpPr>
        <p:spPr bwMode="auto">
          <a:xfrm>
            <a:off x="593725" y="1277938"/>
            <a:ext cx="1539875" cy="339725"/>
          </a:xfrm>
          <a:prstGeom prst="rect">
            <a:avLst/>
          </a:prstGeom>
          <a:noFill/>
          <a:ln>
            <a:noFill/>
          </a:ln>
          <a:effectLst/>
          <a:extLst>
            <a:ext uri="{909E8E84-426E-40DD-AFC4-6F175D3DCCD1}">
              <a14:hiddenFill xmlns:a14="http://schemas.microsoft.com/office/drawing/2010/main">
                <a:solidFill>
                  <a:srgbClr val="00FF00">
                    <a:alpha val="20000"/>
                  </a:srgbClr>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9pPr>
          </a:lstStyle>
          <a:p>
            <a:pPr algn="ctr" eaLnBrk="1" hangingPunct="1">
              <a:lnSpc>
                <a:spcPct val="90000"/>
              </a:lnSpc>
              <a:spcBef>
                <a:spcPct val="50000"/>
              </a:spcBef>
              <a:buClrTx/>
              <a:buSzTx/>
              <a:buFontTx/>
              <a:buNone/>
            </a:pPr>
            <a:endParaRPr lang="nl-NL" altLang="nl-NL" sz="1800">
              <a:solidFill>
                <a:schemeClr val="tx2"/>
              </a:solidFill>
              <a:latin typeface="Arial" panose="020B0604020202020204" pitchFamily="34" charset="0"/>
            </a:endParaRPr>
          </a:p>
        </p:txBody>
      </p:sp>
      <p:pic>
        <p:nvPicPr>
          <p:cNvPr id="44037" name="Picture 5" descr="j0401822"/>
          <p:cNvPicPr>
            <a:picLocks noChangeAspect="1" noChangeArrowheads="1"/>
          </p:cNvPicPr>
          <p:nvPr>
            <p:ph sz="half" idx="2"/>
          </p:nvPr>
        </p:nvPicPr>
        <p:blipFill>
          <a:blip r:embed="rId2" cstate="print">
            <a:extLst>
              <a:ext uri="{28A0092B-C50C-407E-A947-70E740481C1C}">
                <a14:useLocalDpi xmlns:a14="http://schemas.microsoft.com/office/drawing/2010/main" val="0"/>
              </a:ext>
            </a:extLst>
          </a:blip>
          <a:srcRect/>
          <a:stretch>
            <a:fillRect/>
          </a:stretch>
        </p:blipFill>
        <p:spPr>
          <a:xfrm>
            <a:off x="7092950" y="260350"/>
            <a:ext cx="1625600" cy="1625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22" name="Rectangle 2">
            <a:extLst>
              <a:ext uri="{FF2B5EF4-FFF2-40B4-BE49-F238E27FC236}">
                <a16:creationId xmlns:a16="http://schemas.microsoft.com/office/drawing/2014/main" xmlns="" id="{E4ACEB3D-FCAE-484F-938C-2D7057791380}"/>
              </a:ext>
            </a:extLst>
          </p:cNvPr>
          <p:cNvSpPr>
            <a:spLocks noGrp="1" noChangeArrowheads="1"/>
          </p:cNvSpPr>
          <p:nvPr>
            <p:ph type="title"/>
          </p:nvPr>
        </p:nvSpPr>
        <p:spPr>
          <a:xfrm>
            <a:off x="457200" y="277813"/>
            <a:ext cx="6707188" cy="1139825"/>
          </a:xfrm>
        </p:spPr>
        <p:txBody>
          <a:bodyPr/>
          <a:lstStyle/>
          <a:p>
            <a:pPr eaLnBrk="1" hangingPunct="1">
              <a:defRPr/>
            </a:pPr>
            <a:r>
              <a:rPr lang="en-US" altLang="nl-NL"/>
              <a:t>Identify Metrics</a:t>
            </a:r>
          </a:p>
        </p:txBody>
      </p:sp>
      <p:sp>
        <p:nvSpPr>
          <p:cNvPr id="491523" name="Rectangle 3">
            <a:extLst>
              <a:ext uri="{FF2B5EF4-FFF2-40B4-BE49-F238E27FC236}">
                <a16:creationId xmlns:a16="http://schemas.microsoft.com/office/drawing/2014/main" xmlns="" id="{882C18AF-D52C-4AC6-978A-EDFA026DC4E9}"/>
              </a:ext>
            </a:extLst>
          </p:cNvPr>
          <p:cNvSpPr>
            <a:spLocks noGrp="1" noChangeArrowheads="1"/>
          </p:cNvSpPr>
          <p:nvPr>
            <p:ph type="body" sz="half" idx="1"/>
          </p:nvPr>
        </p:nvSpPr>
        <p:spPr>
          <a:xfrm>
            <a:off x="468313" y="1778000"/>
            <a:ext cx="8135937" cy="4819650"/>
          </a:xfrm>
        </p:spPr>
        <p:txBody>
          <a:bodyPr/>
          <a:lstStyle/>
          <a:p>
            <a:pPr marL="381000" indent="-381000" eaLnBrk="1" hangingPunct="1">
              <a:spcBef>
                <a:spcPct val="50000"/>
              </a:spcBef>
              <a:buClr>
                <a:schemeClr val="tx1"/>
              </a:buClr>
              <a:buSzTx/>
              <a:buFontTx/>
              <a:buChar char="•"/>
              <a:defRPr/>
            </a:pPr>
            <a:r>
              <a:rPr lang="en-US" altLang="nl-NL" sz="2800"/>
              <a:t>Metrics to help tuning:</a:t>
            </a:r>
          </a:p>
          <a:p>
            <a:pPr marL="611188" lvl="1" indent="-153988" eaLnBrk="1" hangingPunct="1">
              <a:spcBef>
                <a:spcPct val="50000"/>
              </a:spcBef>
              <a:defRPr/>
            </a:pPr>
            <a:r>
              <a:rPr lang="en-US" altLang="nl-NL" sz="2400"/>
              <a:t>Web Services Response times</a:t>
            </a:r>
          </a:p>
          <a:p>
            <a:pPr marL="611188" lvl="1" indent="-153988" eaLnBrk="1" hangingPunct="1">
              <a:spcBef>
                <a:spcPct val="50000"/>
              </a:spcBef>
              <a:defRPr/>
            </a:pPr>
            <a:r>
              <a:rPr lang="en-US" altLang="nl-NL" sz="2400"/>
              <a:t>Response time per Java method</a:t>
            </a:r>
          </a:p>
          <a:p>
            <a:pPr marL="611188" lvl="1" indent="-153988" eaLnBrk="1" hangingPunct="1">
              <a:spcBef>
                <a:spcPct val="50000"/>
              </a:spcBef>
              <a:defRPr/>
            </a:pPr>
            <a:r>
              <a:rPr lang="en-US" altLang="nl-NL" sz="2400"/>
              <a:t># HTTP processes/connections</a:t>
            </a:r>
          </a:p>
          <a:p>
            <a:pPr marL="611188" lvl="1" indent="-153988" eaLnBrk="1" hangingPunct="1">
              <a:spcBef>
                <a:spcPct val="50000"/>
              </a:spcBef>
              <a:defRPr/>
            </a:pPr>
            <a:r>
              <a:rPr lang="en-US" altLang="nl-NL" sz="2400"/>
              <a:t># of Java Threads</a:t>
            </a:r>
          </a:p>
          <a:p>
            <a:pPr marL="611188" lvl="1" indent="-153988" eaLnBrk="1" hangingPunct="1">
              <a:spcBef>
                <a:spcPct val="50000"/>
              </a:spcBef>
              <a:defRPr/>
            </a:pPr>
            <a:r>
              <a:rPr lang="en-US" altLang="nl-NL" sz="2400"/>
              <a:t>Heap usage of JVMs</a:t>
            </a:r>
          </a:p>
          <a:p>
            <a:pPr marL="611188" lvl="1" indent="-153988" eaLnBrk="1" hangingPunct="1">
              <a:spcBef>
                <a:spcPct val="50000"/>
              </a:spcBef>
              <a:defRPr/>
            </a:pPr>
            <a:r>
              <a:rPr lang="en-US" altLang="nl-NL" sz="2400"/>
              <a:t>Database trace</a:t>
            </a:r>
          </a:p>
        </p:txBody>
      </p:sp>
      <p:sp>
        <p:nvSpPr>
          <p:cNvPr id="45060" name="Text Box 4"/>
          <p:cNvSpPr txBox="1">
            <a:spLocks noChangeArrowheads="1"/>
          </p:cNvSpPr>
          <p:nvPr/>
        </p:nvSpPr>
        <p:spPr bwMode="auto">
          <a:xfrm>
            <a:off x="593725" y="1277938"/>
            <a:ext cx="1539875" cy="339725"/>
          </a:xfrm>
          <a:prstGeom prst="rect">
            <a:avLst/>
          </a:prstGeom>
          <a:noFill/>
          <a:ln>
            <a:noFill/>
          </a:ln>
          <a:effectLst/>
          <a:extLst>
            <a:ext uri="{909E8E84-426E-40DD-AFC4-6F175D3DCCD1}">
              <a14:hiddenFill xmlns:a14="http://schemas.microsoft.com/office/drawing/2010/main">
                <a:solidFill>
                  <a:srgbClr val="00FF00">
                    <a:alpha val="20000"/>
                  </a:srgbClr>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9pPr>
          </a:lstStyle>
          <a:p>
            <a:pPr algn="ctr" eaLnBrk="1" hangingPunct="1">
              <a:lnSpc>
                <a:spcPct val="90000"/>
              </a:lnSpc>
              <a:spcBef>
                <a:spcPct val="50000"/>
              </a:spcBef>
              <a:buClrTx/>
              <a:buSzTx/>
              <a:buFontTx/>
              <a:buNone/>
            </a:pPr>
            <a:endParaRPr lang="nl-NL" altLang="nl-NL" sz="1800">
              <a:solidFill>
                <a:schemeClr val="tx2"/>
              </a:solidFill>
              <a:latin typeface="Arial" panose="020B0604020202020204" pitchFamily="34" charset="0"/>
            </a:endParaRPr>
          </a:p>
        </p:txBody>
      </p:sp>
      <p:pic>
        <p:nvPicPr>
          <p:cNvPr id="45061" name="Picture 5" descr="j0401822"/>
          <p:cNvPicPr>
            <a:picLocks noChangeAspect="1" noChangeArrowheads="1"/>
          </p:cNvPicPr>
          <p:nvPr>
            <p:ph sz="half" idx="2"/>
          </p:nvPr>
        </p:nvPicPr>
        <p:blipFill>
          <a:blip r:embed="rId2" cstate="print">
            <a:extLst>
              <a:ext uri="{28A0092B-C50C-407E-A947-70E740481C1C}">
                <a14:useLocalDpi xmlns:a14="http://schemas.microsoft.com/office/drawing/2010/main" val="0"/>
              </a:ext>
            </a:extLst>
          </a:blip>
          <a:srcRect/>
          <a:stretch>
            <a:fillRect/>
          </a:stretch>
        </p:blipFill>
        <p:spPr>
          <a:xfrm>
            <a:off x="7092950" y="260350"/>
            <a:ext cx="1625600" cy="1625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7906" name="Rectangle 2">
            <a:extLst>
              <a:ext uri="{FF2B5EF4-FFF2-40B4-BE49-F238E27FC236}">
                <a16:creationId xmlns:a16="http://schemas.microsoft.com/office/drawing/2014/main" xmlns="" id="{D11C0653-A139-4112-97BD-BA13C20C145D}"/>
              </a:ext>
            </a:extLst>
          </p:cNvPr>
          <p:cNvSpPr>
            <a:spLocks noGrp="1" noChangeArrowheads="1"/>
          </p:cNvSpPr>
          <p:nvPr>
            <p:ph type="title"/>
          </p:nvPr>
        </p:nvSpPr>
        <p:spPr/>
        <p:txBody>
          <a:bodyPr/>
          <a:lstStyle/>
          <a:p>
            <a:pPr eaLnBrk="1" hangingPunct="1">
              <a:defRPr/>
            </a:pPr>
            <a:r>
              <a:rPr lang="en-US" altLang="nl-NL" dirty="0"/>
              <a:t>Load Test Development Cycle</a:t>
            </a:r>
          </a:p>
        </p:txBody>
      </p:sp>
      <p:sp>
        <p:nvSpPr>
          <p:cNvPr id="5135" name="Text Box 3"/>
          <p:cNvSpPr txBox="1">
            <a:spLocks noChangeArrowheads="1"/>
          </p:cNvSpPr>
          <p:nvPr/>
        </p:nvSpPr>
        <p:spPr bwMode="auto">
          <a:xfrm>
            <a:off x="593725" y="1277938"/>
            <a:ext cx="1539875" cy="339725"/>
          </a:xfrm>
          <a:prstGeom prst="rect">
            <a:avLst/>
          </a:prstGeom>
          <a:noFill/>
          <a:ln>
            <a:noFill/>
          </a:ln>
          <a:effectLst/>
          <a:extLst>
            <a:ext uri="{909E8E84-426E-40DD-AFC4-6F175D3DCCD1}">
              <a14:hiddenFill xmlns:a14="http://schemas.microsoft.com/office/drawing/2010/main">
                <a:solidFill>
                  <a:srgbClr val="00FF00">
                    <a:alpha val="20000"/>
                  </a:srgbClr>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9pPr>
          </a:lstStyle>
          <a:p>
            <a:pPr algn="ctr" eaLnBrk="1" hangingPunct="1">
              <a:lnSpc>
                <a:spcPct val="90000"/>
              </a:lnSpc>
              <a:spcBef>
                <a:spcPct val="50000"/>
              </a:spcBef>
              <a:buClrTx/>
              <a:buSzTx/>
              <a:buFontTx/>
              <a:buNone/>
            </a:pPr>
            <a:endParaRPr lang="nl-NL" altLang="nl-NL" sz="1800">
              <a:solidFill>
                <a:schemeClr val="tx2"/>
              </a:solidFill>
              <a:latin typeface="Arial" panose="020B0604020202020204" pitchFamily="34" charset="0"/>
            </a:endParaRPr>
          </a:p>
        </p:txBody>
      </p:sp>
      <p:grpSp>
        <p:nvGrpSpPr>
          <p:cNvPr id="2" name="SmartArt Placeholder 507907"/>
          <p:cNvGrpSpPr>
            <a:grpSpLocks noChangeAspect="1"/>
          </p:cNvGrpSpPr>
          <p:nvPr/>
        </p:nvGrpSpPr>
        <p:grpSpPr bwMode="auto">
          <a:xfrm>
            <a:off x="431800" y="1589088"/>
            <a:ext cx="8208963" cy="4464050"/>
            <a:chOff x="272" y="1001"/>
            <a:chExt cx="5171" cy="2812"/>
          </a:xfrm>
        </p:grpSpPr>
        <p:sp>
          <p:nvSpPr>
            <p:cNvPr id="3" name="_s5124"/>
            <p:cNvSpPr>
              <a:spLocks noChangeArrowheads="1" noTextEdit="1"/>
            </p:cNvSpPr>
            <p:nvPr/>
          </p:nvSpPr>
          <p:spPr bwMode="auto">
            <a:xfrm>
              <a:off x="2140" y="1212"/>
              <a:ext cx="1435" cy="1434"/>
            </a:xfrm>
            <a:custGeom>
              <a:avLst/>
              <a:gdLst>
                <a:gd name="G0" fmla="+- -5505024 0 0"/>
                <a:gd name="G1" fmla="+- -7471104 0 0"/>
                <a:gd name="G2" fmla="+- -5505024 0 -7471104"/>
                <a:gd name="G3" fmla="+- 10800 0 0"/>
                <a:gd name="G4" fmla="+- 0 0 -5505024"/>
                <a:gd name="T0" fmla="*/ 360 256 1"/>
                <a:gd name="T1" fmla="*/ 0 256 1"/>
                <a:gd name="G5" fmla="+- G2 T0 T1"/>
                <a:gd name="G6" fmla="?: G2 G2 G5"/>
                <a:gd name="G7" fmla="+- 0 0 G6"/>
                <a:gd name="G8" fmla="+- 7200 0 0"/>
                <a:gd name="G9" fmla="+- 0 0 -7471104"/>
                <a:gd name="G10" fmla="+- 7200 0 2700"/>
                <a:gd name="G11" fmla="cos G10 -5505024"/>
                <a:gd name="G12" fmla="sin G10 -5505024"/>
                <a:gd name="G13" fmla="cos 13500 -5505024"/>
                <a:gd name="G14" fmla="sin 13500 -5505024"/>
                <a:gd name="G15" fmla="+- G11 10800 0"/>
                <a:gd name="G16" fmla="+- G12 10800 0"/>
                <a:gd name="G17" fmla="+- G13 10800 0"/>
                <a:gd name="G18" fmla="+- G14 10800 0"/>
                <a:gd name="G19" fmla="*/ 7200 1 2"/>
                <a:gd name="G20" fmla="+- G19 5400 0"/>
                <a:gd name="G21" fmla="cos G20 -5505024"/>
                <a:gd name="G22" fmla="sin G20 -5505024"/>
                <a:gd name="G23" fmla="+- G21 10800 0"/>
                <a:gd name="G24" fmla="+- G12 G23 G22"/>
                <a:gd name="G25" fmla="+- G22 G23 G11"/>
                <a:gd name="G26" fmla="cos 10800 -5505024"/>
                <a:gd name="G27" fmla="sin 10800 -5505024"/>
                <a:gd name="G28" fmla="cos 7200 -5505024"/>
                <a:gd name="G29" fmla="sin 7200 -5505024"/>
                <a:gd name="G30" fmla="+- G26 10800 0"/>
                <a:gd name="G31" fmla="+- G27 10800 0"/>
                <a:gd name="G32" fmla="+- G28 10800 0"/>
                <a:gd name="G33" fmla="+- G29 10800 0"/>
                <a:gd name="G34" fmla="+- G19 5400 0"/>
                <a:gd name="G35" fmla="cos G34 -7471104"/>
                <a:gd name="G36" fmla="sin G34 -7471104"/>
                <a:gd name="G37" fmla="+/ -7471104 -5505024 2"/>
                <a:gd name="T2" fmla="*/ 180 256 1"/>
                <a:gd name="T3" fmla="*/ 0 256 1"/>
                <a:gd name="G38" fmla="+- G37 T2 T3"/>
                <a:gd name="G39" fmla="?: G2 G37 G38"/>
                <a:gd name="G40" fmla="cos 10800 G39"/>
                <a:gd name="G41" fmla="sin 10800 G39"/>
                <a:gd name="G42" fmla="cos 7200 G39"/>
                <a:gd name="G43" fmla="sin 7200 G39"/>
                <a:gd name="G44" fmla="+- G40 10800 0"/>
                <a:gd name="G45" fmla="+- G41 10800 0"/>
                <a:gd name="G46" fmla="+- G42 10800 0"/>
                <a:gd name="G47" fmla="+- G43 10800 0"/>
                <a:gd name="G48" fmla="+- G35 10800 0"/>
                <a:gd name="G49" fmla="+- G36 10800 0"/>
                <a:gd name="T4" fmla="*/ 9110 w 21600"/>
                <a:gd name="T5" fmla="*/ 132 h 21600"/>
                <a:gd name="T6" fmla="*/ 7139 w 21600"/>
                <a:gd name="T7" fmla="*/ 2578 h 21600"/>
                <a:gd name="T8" fmla="*/ 9673 w 21600"/>
                <a:gd name="T9" fmla="*/ 3688 h 21600"/>
                <a:gd name="T10" fmla="*/ 12211 w 21600"/>
                <a:gd name="T11" fmla="*/ -2627 h 21600"/>
                <a:gd name="T12" fmla="*/ 16215 w 21600"/>
                <a:gd name="T13" fmla="*/ 2319 h 21600"/>
                <a:gd name="T14" fmla="*/ 11270 w 21600"/>
                <a:gd name="T15" fmla="*/ 6324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1552" y="3639"/>
                  </a:moveTo>
                  <a:cubicBezTo>
                    <a:pt x="11302" y="3613"/>
                    <a:pt x="11051" y="3600"/>
                    <a:pt x="10800" y="3600"/>
                  </a:cubicBezTo>
                  <a:cubicBezTo>
                    <a:pt x="9790" y="3600"/>
                    <a:pt x="8793" y="3812"/>
                    <a:pt x="7871" y="4222"/>
                  </a:cubicBezTo>
                  <a:lnTo>
                    <a:pt x="6407" y="933"/>
                  </a:lnTo>
                  <a:cubicBezTo>
                    <a:pt x="7789" y="318"/>
                    <a:pt x="9286" y="0"/>
                    <a:pt x="10800" y="0"/>
                  </a:cubicBezTo>
                  <a:cubicBezTo>
                    <a:pt x="11177" y="0"/>
                    <a:pt x="11553" y="19"/>
                    <a:pt x="11928" y="59"/>
                  </a:cubicBezTo>
                  <a:lnTo>
                    <a:pt x="12211" y="-2627"/>
                  </a:lnTo>
                  <a:lnTo>
                    <a:pt x="16215" y="2319"/>
                  </a:lnTo>
                  <a:lnTo>
                    <a:pt x="11270" y="6324"/>
                  </a:lnTo>
                  <a:lnTo>
                    <a:pt x="11552" y="3639"/>
                  </a:lnTo>
                  <a:close/>
                </a:path>
              </a:pathLst>
            </a:custGeom>
            <a:solidFill>
              <a:srgbClr val="9966FF"/>
            </a:solidFill>
            <a:ln w="28575">
              <a:solidFill>
                <a:srgbClr val="5F0FFF"/>
              </a:solidFill>
              <a:miter lim="800000"/>
              <a:headEnd/>
              <a:tailEnd/>
            </a:ln>
          </p:spPr>
          <p:txBody>
            <a:bodyPr vert="horz" wrap="none" lIns="91440" tIns="45720" rIns="91440" bIns="45720" numCol="1" anchor="ctr" anchorCtr="0" compatLnSpc="1">
              <a:prstTxWarp prst="textNoShape">
                <a:avLst/>
              </a:prstTxWarp>
            </a:bodyPr>
            <a:lstStyle/>
            <a:p>
              <a:endParaRPr lang="nl-NL"/>
            </a:p>
          </p:txBody>
        </p:sp>
        <p:sp>
          <p:nvSpPr>
            <p:cNvPr id="4" name="_s5125"/>
            <p:cNvSpPr>
              <a:spLocks noChangeArrowheads="1" noTextEdit="1"/>
            </p:cNvSpPr>
            <p:nvPr/>
          </p:nvSpPr>
          <p:spPr bwMode="auto">
            <a:xfrm rot="4320000">
              <a:off x="2596" y="1541"/>
              <a:ext cx="1434" cy="1435"/>
            </a:xfrm>
            <a:custGeom>
              <a:avLst/>
              <a:gdLst>
                <a:gd name="G0" fmla="+- -5505024 0 0"/>
                <a:gd name="G1" fmla="+- -7471104 0 0"/>
                <a:gd name="G2" fmla="+- -5505024 0 -7471104"/>
                <a:gd name="G3" fmla="+- 10800 0 0"/>
                <a:gd name="G4" fmla="+- 0 0 -5505024"/>
                <a:gd name="T0" fmla="*/ 360 256 1"/>
                <a:gd name="T1" fmla="*/ 0 256 1"/>
                <a:gd name="G5" fmla="+- G2 T0 T1"/>
                <a:gd name="G6" fmla="?: G2 G2 G5"/>
                <a:gd name="G7" fmla="+- 0 0 G6"/>
                <a:gd name="G8" fmla="+- 7200 0 0"/>
                <a:gd name="G9" fmla="+- 0 0 -7471104"/>
                <a:gd name="G10" fmla="+- 7200 0 2700"/>
                <a:gd name="G11" fmla="cos G10 -5505024"/>
                <a:gd name="G12" fmla="sin G10 -5505024"/>
                <a:gd name="G13" fmla="cos 13500 -5505024"/>
                <a:gd name="G14" fmla="sin 13500 -5505024"/>
                <a:gd name="G15" fmla="+- G11 10800 0"/>
                <a:gd name="G16" fmla="+- G12 10800 0"/>
                <a:gd name="G17" fmla="+- G13 10800 0"/>
                <a:gd name="G18" fmla="+- G14 10800 0"/>
                <a:gd name="G19" fmla="*/ 7200 1 2"/>
                <a:gd name="G20" fmla="+- G19 5400 0"/>
                <a:gd name="G21" fmla="cos G20 -5505024"/>
                <a:gd name="G22" fmla="sin G20 -5505024"/>
                <a:gd name="G23" fmla="+- G21 10800 0"/>
                <a:gd name="G24" fmla="+- G12 G23 G22"/>
                <a:gd name="G25" fmla="+- G22 G23 G11"/>
                <a:gd name="G26" fmla="cos 10800 -5505024"/>
                <a:gd name="G27" fmla="sin 10800 -5505024"/>
                <a:gd name="G28" fmla="cos 7200 -5505024"/>
                <a:gd name="G29" fmla="sin 7200 -5505024"/>
                <a:gd name="G30" fmla="+- G26 10800 0"/>
                <a:gd name="G31" fmla="+- G27 10800 0"/>
                <a:gd name="G32" fmla="+- G28 10800 0"/>
                <a:gd name="G33" fmla="+- G29 10800 0"/>
                <a:gd name="G34" fmla="+- G19 5400 0"/>
                <a:gd name="G35" fmla="cos G34 -7471104"/>
                <a:gd name="G36" fmla="sin G34 -7471104"/>
                <a:gd name="G37" fmla="+/ -7471104 -5505024 2"/>
                <a:gd name="T2" fmla="*/ 180 256 1"/>
                <a:gd name="T3" fmla="*/ 0 256 1"/>
                <a:gd name="G38" fmla="+- G37 T2 T3"/>
                <a:gd name="G39" fmla="?: G2 G37 G38"/>
                <a:gd name="G40" fmla="cos 10800 G39"/>
                <a:gd name="G41" fmla="sin 10800 G39"/>
                <a:gd name="G42" fmla="cos 7200 G39"/>
                <a:gd name="G43" fmla="sin 7200 G39"/>
                <a:gd name="G44" fmla="+- G40 10800 0"/>
                <a:gd name="G45" fmla="+- G41 10800 0"/>
                <a:gd name="G46" fmla="+- G42 10800 0"/>
                <a:gd name="G47" fmla="+- G43 10800 0"/>
                <a:gd name="G48" fmla="+- G35 10800 0"/>
                <a:gd name="G49" fmla="+- G36 10800 0"/>
                <a:gd name="T4" fmla="*/ 9110 w 21600"/>
                <a:gd name="T5" fmla="*/ 132 h 21600"/>
                <a:gd name="T6" fmla="*/ 7139 w 21600"/>
                <a:gd name="T7" fmla="*/ 2578 h 21600"/>
                <a:gd name="T8" fmla="*/ 9673 w 21600"/>
                <a:gd name="T9" fmla="*/ 3688 h 21600"/>
                <a:gd name="T10" fmla="*/ 12211 w 21600"/>
                <a:gd name="T11" fmla="*/ -2627 h 21600"/>
                <a:gd name="T12" fmla="*/ 16215 w 21600"/>
                <a:gd name="T13" fmla="*/ 2319 h 21600"/>
                <a:gd name="T14" fmla="*/ 11270 w 21600"/>
                <a:gd name="T15" fmla="*/ 6324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1552" y="3639"/>
                  </a:moveTo>
                  <a:cubicBezTo>
                    <a:pt x="11302" y="3613"/>
                    <a:pt x="11051" y="3600"/>
                    <a:pt x="10800" y="3600"/>
                  </a:cubicBezTo>
                  <a:cubicBezTo>
                    <a:pt x="9790" y="3600"/>
                    <a:pt x="8793" y="3812"/>
                    <a:pt x="7871" y="4222"/>
                  </a:cubicBezTo>
                  <a:lnTo>
                    <a:pt x="6407" y="933"/>
                  </a:lnTo>
                  <a:cubicBezTo>
                    <a:pt x="7789" y="318"/>
                    <a:pt x="9286" y="0"/>
                    <a:pt x="10800" y="0"/>
                  </a:cubicBezTo>
                  <a:cubicBezTo>
                    <a:pt x="11177" y="0"/>
                    <a:pt x="11553" y="19"/>
                    <a:pt x="11928" y="59"/>
                  </a:cubicBezTo>
                  <a:lnTo>
                    <a:pt x="12211" y="-2627"/>
                  </a:lnTo>
                  <a:lnTo>
                    <a:pt x="16215" y="2319"/>
                  </a:lnTo>
                  <a:lnTo>
                    <a:pt x="11270" y="6324"/>
                  </a:lnTo>
                  <a:lnTo>
                    <a:pt x="11552" y="3639"/>
                  </a:lnTo>
                  <a:close/>
                </a:path>
              </a:pathLst>
            </a:custGeom>
            <a:solidFill>
              <a:srgbClr val="F1FD09"/>
            </a:solidFill>
            <a:ln w="28575">
              <a:solidFill>
                <a:srgbClr val="CAD402"/>
              </a:solidFill>
              <a:miter lim="800000"/>
              <a:headEnd/>
              <a:tailEnd/>
            </a:ln>
          </p:spPr>
          <p:txBody>
            <a:bodyPr vert="horz" wrap="none" lIns="91440" tIns="45720" rIns="91440" bIns="45720" numCol="1" anchor="ctr" anchorCtr="0" compatLnSpc="1">
              <a:prstTxWarp prst="textNoShape">
                <a:avLst/>
              </a:prstTxWarp>
            </a:bodyPr>
            <a:lstStyle/>
            <a:p>
              <a:endParaRPr lang="nl-NL"/>
            </a:p>
          </p:txBody>
        </p:sp>
        <p:sp>
          <p:nvSpPr>
            <p:cNvPr id="5" name="_s5126"/>
            <p:cNvSpPr>
              <a:spLocks noChangeArrowheads="1" noTextEdit="1"/>
            </p:cNvSpPr>
            <p:nvPr/>
          </p:nvSpPr>
          <p:spPr bwMode="auto">
            <a:xfrm rot="8640000">
              <a:off x="2421" y="2077"/>
              <a:ext cx="1435" cy="1434"/>
            </a:xfrm>
            <a:custGeom>
              <a:avLst/>
              <a:gdLst>
                <a:gd name="G0" fmla="+- -5505024 0 0"/>
                <a:gd name="G1" fmla="+- -7471104 0 0"/>
                <a:gd name="G2" fmla="+- -5505024 0 -7471104"/>
                <a:gd name="G3" fmla="+- 10800 0 0"/>
                <a:gd name="G4" fmla="+- 0 0 -5505024"/>
                <a:gd name="T0" fmla="*/ 360 256 1"/>
                <a:gd name="T1" fmla="*/ 0 256 1"/>
                <a:gd name="G5" fmla="+- G2 T0 T1"/>
                <a:gd name="G6" fmla="?: G2 G2 G5"/>
                <a:gd name="G7" fmla="+- 0 0 G6"/>
                <a:gd name="G8" fmla="+- 7200 0 0"/>
                <a:gd name="G9" fmla="+- 0 0 -7471104"/>
                <a:gd name="G10" fmla="+- 7200 0 2700"/>
                <a:gd name="G11" fmla="cos G10 -5505024"/>
                <a:gd name="G12" fmla="sin G10 -5505024"/>
                <a:gd name="G13" fmla="cos 13500 -5505024"/>
                <a:gd name="G14" fmla="sin 13500 -5505024"/>
                <a:gd name="G15" fmla="+- G11 10800 0"/>
                <a:gd name="G16" fmla="+- G12 10800 0"/>
                <a:gd name="G17" fmla="+- G13 10800 0"/>
                <a:gd name="G18" fmla="+- G14 10800 0"/>
                <a:gd name="G19" fmla="*/ 7200 1 2"/>
                <a:gd name="G20" fmla="+- G19 5400 0"/>
                <a:gd name="G21" fmla="cos G20 -5505024"/>
                <a:gd name="G22" fmla="sin G20 -5505024"/>
                <a:gd name="G23" fmla="+- G21 10800 0"/>
                <a:gd name="G24" fmla="+- G12 G23 G22"/>
                <a:gd name="G25" fmla="+- G22 G23 G11"/>
                <a:gd name="G26" fmla="cos 10800 -5505024"/>
                <a:gd name="G27" fmla="sin 10800 -5505024"/>
                <a:gd name="G28" fmla="cos 7200 -5505024"/>
                <a:gd name="G29" fmla="sin 7200 -5505024"/>
                <a:gd name="G30" fmla="+- G26 10800 0"/>
                <a:gd name="G31" fmla="+- G27 10800 0"/>
                <a:gd name="G32" fmla="+- G28 10800 0"/>
                <a:gd name="G33" fmla="+- G29 10800 0"/>
                <a:gd name="G34" fmla="+- G19 5400 0"/>
                <a:gd name="G35" fmla="cos G34 -7471104"/>
                <a:gd name="G36" fmla="sin G34 -7471104"/>
                <a:gd name="G37" fmla="+/ -7471104 -5505024 2"/>
                <a:gd name="T2" fmla="*/ 180 256 1"/>
                <a:gd name="T3" fmla="*/ 0 256 1"/>
                <a:gd name="G38" fmla="+- G37 T2 T3"/>
                <a:gd name="G39" fmla="?: G2 G37 G38"/>
                <a:gd name="G40" fmla="cos 10800 G39"/>
                <a:gd name="G41" fmla="sin 10800 G39"/>
                <a:gd name="G42" fmla="cos 7200 G39"/>
                <a:gd name="G43" fmla="sin 7200 G39"/>
                <a:gd name="G44" fmla="+- G40 10800 0"/>
                <a:gd name="G45" fmla="+- G41 10800 0"/>
                <a:gd name="G46" fmla="+- G42 10800 0"/>
                <a:gd name="G47" fmla="+- G43 10800 0"/>
                <a:gd name="G48" fmla="+- G35 10800 0"/>
                <a:gd name="G49" fmla="+- G36 10800 0"/>
                <a:gd name="T4" fmla="*/ 9110 w 21600"/>
                <a:gd name="T5" fmla="*/ 132 h 21600"/>
                <a:gd name="T6" fmla="*/ 7139 w 21600"/>
                <a:gd name="T7" fmla="*/ 2578 h 21600"/>
                <a:gd name="T8" fmla="*/ 9673 w 21600"/>
                <a:gd name="T9" fmla="*/ 3688 h 21600"/>
                <a:gd name="T10" fmla="*/ 12211 w 21600"/>
                <a:gd name="T11" fmla="*/ -2627 h 21600"/>
                <a:gd name="T12" fmla="*/ 16215 w 21600"/>
                <a:gd name="T13" fmla="*/ 2319 h 21600"/>
                <a:gd name="T14" fmla="*/ 11270 w 21600"/>
                <a:gd name="T15" fmla="*/ 6324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1552" y="3639"/>
                  </a:moveTo>
                  <a:cubicBezTo>
                    <a:pt x="11302" y="3613"/>
                    <a:pt x="11051" y="3600"/>
                    <a:pt x="10800" y="3600"/>
                  </a:cubicBezTo>
                  <a:cubicBezTo>
                    <a:pt x="9790" y="3600"/>
                    <a:pt x="8793" y="3812"/>
                    <a:pt x="7871" y="4222"/>
                  </a:cubicBezTo>
                  <a:lnTo>
                    <a:pt x="6407" y="933"/>
                  </a:lnTo>
                  <a:cubicBezTo>
                    <a:pt x="7789" y="318"/>
                    <a:pt x="9286" y="0"/>
                    <a:pt x="10800" y="0"/>
                  </a:cubicBezTo>
                  <a:cubicBezTo>
                    <a:pt x="11177" y="0"/>
                    <a:pt x="11553" y="19"/>
                    <a:pt x="11928" y="59"/>
                  </a:cubicBezTo>
                  <a:lnTo>
                    <a:pt x="12211" y="-2627"/>
                  </a:lnTo>
                  <a:lnTo>
                    <a:pt x="16215" y="2319"/>
                  </a:lnTo>
                  <a:lnTo>
                    <a:pt x="11270" y="6324"/>
                  </a:lnTo>
                  <a:lnTo>
                    <a:pt x="11552" y="3639"/>
                  </a:lnTo>
                  <a:close/>
                </a:path>
              </a:pathLst>
            </a:custGeom>
            <a:solidFill>
              <a:srgbClr val="0399FF"/>
            </a:solidFill>
            <a:ln w="28575">
              <a:solidFill>
                <a:srgbClr val="4B595B"/>
              </a:solidFill>
              <a:miter lim="800000"/>
              <a:headEnd/>
              <a:tailEnd/>
            </a:ln>
          </p:spPr>
          <p:txBody>
            <a:bodyPr vert="horz" wrap="none" lIns="91440" tIns="45720" rIns="91440" bIns="45720" numCol="1" anchor="ctr" anchorCtr="0" compatLnSpc="1">
              <a:prstTxWarp prst="textNoShape">
                <a:avLst/>
              </a:prstTxWarp>
            </a:bodyPr>
            <a:lstStyle/>
            <a:p>
              <a:endParaRPr lang="nl-NL"/>
            </a:p>
          </p:txBody>
        </p:sp>
        <p:sp>
          <p:nvSpPr>
            <p:cNvPr id="6" name="_s5127"/>
            <p:cNvSpPr>
              <a:spLocks noChangeArrowheads="1" noTextEdit="1"/>
            </p:cNvSpPr>
            <p:nvPr/>
          </p:nvSpPr>
          <p:spPr bwMode="auto">
            <a:xfrm rot="12960000">
              <a:off x="1859" y="2077"/>
              <a:ext cx="1435" cy="1434"/>
            </a:xfrm>
            <a:custGeom>
              <a:avLst/>
              <a:gdLst>
                <a:gd name="G0" fmla="+- -5505024 0 0"/>
                <a:gd name="G1" fmla="+- -7471104 0 0"/>
                <a:gd name="G2" fmla="+- -5505024 0 -7471104"/>
                <a:gd name="G3" fmla="+- 10800 0 0"/>
                <a:gd name="G4" fmla="+- 0 0 -5505024"/>
                <a:gd name="T0" fmla="*/ 360 256 1"/>
                <a:gd name="T1" fmla="*/ 0 256 1"/>
                <a:gd name="G5" fmla="+- G2 T0 T1"/>
                <a:gd name="G6" fmla="?: G2 G2 G5"/>
                <a:gd name="G7" fmla="+- 0 0 G6"/>
                <a:gd name="G8" fmla="+- 7200 0 0"/>
                <a:gd name="G9" fmla="+- 0 0 -7471104"/>
                <a:gd name="G10" fmla="+- 7200 0 2700"/>
                <a:gd name="G11" fmla="cos G10 -5505024"/>
                <a:gd name="G12" fmla="sin G10 -5505024"/>
                <a:gd name="G13" fmla="cos 13500 -5505024"/>
                <a:gd name="G14" fmla="sin 13500 -5505024"/>
                <a:gd name="G15" fmla="+- G11 10800 0"/>
                <a:gd name="G16" fmla="+- G12 10800 0"/>
                <a:gd name="G17" fmla="+- G13 10800 0"/>
                <a:gd name="G18" fmla="+- G14 10800 0"/>
                <a:gd name="G19" fmla="*/ 7200 1 2"/>
                <a:gd name="G20" fmla="+- G19 5400 0"/>
                <a:gd name="G21" fmla="cos G20 -5505024"/>
                <a:gd name="G22" fmla="sin G20 -5505024"/>
                <a:gd name="G23" fmla="+- G21 10800 0"/>
                <a:gd name="G24" fmla="+- G12 G23 G22"/>
                <a:gd name="G25" fmla="+- G22 G23 G11"/>
                <a:gd name="G26" fmla="cos 10800 -5505024"/>
                <a:gd name="G27" fmla="sin 10800 -5505024"/>
                <a:gd name="G28" fmla="cos 7200 -5505024"/>
                <a:gd name="G29" fmla="sin 7200 -5505024"/>
                <a:gd name="G30" fmla="+- G26 10800 0"/>
                <a:gd name="G31" fmla="+- G27 10800 0"/>
                <a:gd name="G32" fmla="+- G28 10800 0"/>
                <a:gd name="G33" fmla="+- G29 10800 0"/>
                <a:gd name="G34" fmla="+- G19 5400 0"/>
                <a:gd name="G35" fmla="cos G34 -7471104"/>
                <a:gd name="G36" fmla="sin G34 -7471104"/>
                <a:gd name="G37" fmla="+/ -7471104 -5505024 2"/>
                <a:gd name="T2" fmla="*/ 180 256 1"/>
                <a:gd name="T3" fmla="*/ 0 256 1"/>
                <a:gd name="G38" fmla="+- G37 T2 T3"/>
                <a:gd name="G39" fmla="?: G2 G37 G38"/>
                <a:gd name="G40" fmla="cos 10800 G39"/>
                <a:gd name="G41" fmla="sin 10800 G39"/>
                <a:gd name="G42" fmla="cos 7200 G39"/>
                <a:gd name="G43" fmla="sin 7200 G39"/>
                <a:gd name="G44" fmla="+- G40 10800 0"/>
                <a:gd name="G45" fmla="+- G41 10800 0"/>
                <a:gd name="G46" fmla="+- G42 10800 0"/>
                <a:gd name="G47" fmla="+- G43 10800 0"/>
                <a:gd name="G48" fmla="+- G35 10800 0"/>
                <a:gd name="G49" fmla="+- G36 10800 0"/>
                <a:gd name="T4" fmla="*/ 9110 w 21600"/>
                <a:gd name="T5" fmla="*/ 132 h 21600"/>
                <a:gd name="T6" fmla="*/ 7139 w 21600"/>
                <a:gd name="T7" fmla="*/ 2578 h 21600"/>
                <a:gd name="T8" fmla="*/ 9673 w 21600"/>
                <a:gd name="T9" fmla="*/ 3688 h 21600"/>
                <a:gd name="T10" fmla="*/ 12211 w 21600"/>
                <a:gd name="T11" fmla="*/ -2627 h 21600"/>
                <a:gd name="T12" fmla="*/ 16215 w 21600"/>
                <a:gd name="T13" fmla="*/ 2319 h 21600"/>
                <a:gd name="T14" fmla="*/ 11270 w 21600"/>
                <a:gd name="T15" fmla="*/ 6324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1552" y="3639"/>
                  </a:moveTo>
                  <a:cubicBezTo>
                    <a:pt x="11302" y="3613"/>
                    <a:pt x="11051" y="3600"/>
                    <a:pt x="10800" y="3600"/>
                  </a:cubicBezTo>
                  <a:cubicBezTo>
                    <a:pt x="9790" y="3600"/>
                    <a:pt x="8793" y="3812"/>
                    <a:pt x="7871" y="4222"/>
                  </a:cubicBezTo>
                  <a:lnTo>
                    <a:pt x="6407" y="933"/>
                  </a:lnTo>
                  <a:cubicBezTo>
                    <a:pt x="7789" y="318"/>
                    <a:pt x="9286" y="0"/>
                    <a:pt x="10800" y="0"/>
                  </a:cubicBezTo>
                  <a:cubicBezTo>
                    <a:pt x="11177" y="0"/>
                    <a:pt x="11553" y="19"/>
                    <a:pt x="11928" y="59"/>
                  </a:cubicBezTo>
                  <a:lnTo>
                    <a:pt x="12211" y="-2627"/>
                  </a:lnTo>
                  <a:lnTo>
                    <a:pt x="16215" y="2319"/>
                  </a:lnTo>
                  <a:lnTo>
                    <a:pt x="11270" y="6324"/>
                  </a:lnTo>
                  <a:lnTo>
                    <a:pt x="11552" y="3639"/>
                  </a:lnTo>
                  <a:close/>
                </a:path>
              </a:pathLst>
            </a:custGeom>
            <a:solidFill>
              <a:srgbClr val="FF00FF"/>
            </a:solidFill>
            <a:ln w="28575">
              <a:solidFill>
                <a:srgbClr val="CA00CA"/>
              </a:solidFill>
              <a:miter lim="800000"/>
              <a:headEnd/>
              <a:tailEnd/>
            </a:ln>
          </p:spPr>
          <p:txBody>
            <a:bodyPr vert="horz" wrap="none" lIns="91440" tIns="45720" rIns="91440" bIns="45720" numCol="1" anchor="ctr" anchorCtr="0" compatLnSpc="1">
              <a:prstTxWarp prst="textNoShape">
                <a:avLst/>
              </a:prstTxWarp>
            </a:bodyPr>
            <a:lstStyle/>
            <a:p>
              <a:endParaRPr lang="nl-NL"/>
            </a:p>
          </p:txBody>
        </p:sp>
        <p:sp>
          <p:nvSpPr>
            <p:cNvPr id="7" name="_s5128"/>
            <p:cNvSpPr>
              <a:spLocks noChangeArrowheads="1" noTextEdit="1"/>
            </p:cNvSpPr>
            <p:nvPr/>
          </p:nvSpPr>
          <p:spPr bwMode="auto">
            <a:xfrm rot="17280000">
              <a:off x="1686" y="1541"/>
              <a:ext cx="1434" cy="1435"/>
            </a:xfrm>
            <a:custGeom>
              <a:avLst/>
              <a:gdLst>
                <a:gd name="G0" fmla="+- -5505024 0 0"/>
                <a:gd name="G1" fmla="+- -7471104 0 0"/>
                <a:gd name="G2" fmla="+- -5505024 0 -7471104"/>
                <a:gd name="G3" fmla="+- 10800 0 0"/>
                <a:gd name="G4" fmla="+- 0 0 -5505024"/>
                <a:gd name="T0" fmla="*/ 360 256 1"/>
                <a:gd name="T1" fmla="*/ 0 256 1"/>
                <a:gd name="G5" fmla="+- G2 T0 T1"/>
                <a:gd name="G6" fmla="?: G2 G2 G5"/>
                <a:gd name="G7" fmla="+- 0 0 G6"/>
                <a:gd name="G8" fmla="+- 7200 0 0"/>
                <a:gd name="G9" fmla="+- 0 0 -7471104"/>
                <a:gd name="G10" fmla="+- 7200 0 2700"/>
                <a:gd name="G11" fmla="cos G10 -5505024"/>
                <a:gd name="G12" fmla="sin G10 -5505024"/>
                <a:gd name="G13" fmla="cos 13500 -5505024"/>
                <a:gd name="G14" fmla="sin 13500 -5505024"/>
                <a:gd name="G15" fmla="+- G11 10800 0"/>
                <a:gd name="G16" fmla="+- G12 10800 0"/>
                <a:gd name="G17" fmla="+- G13 10800 0"/>
                <a:gd name="G18" fmla="+- G14 10800 0"/>
                <a:gd name="G19" fmla="*/ 7200 1 2"/>
                <a:gd name="G20" fmla="+- G19 5400 0"/>
                <a:gd name="G21" fmla="cos G20 -5505024"/>
                <a:gd name="G22" fmla="sin G20 -5505024"/>
                <a:gd name="G23" fmla="+- G21 10800 0"/>
                <a:gd name="G24" fmla="+- G12 G23 G22"/>
                <a:gd name="G25" fmla="+- G22 G23 G11"/>
                <a:gd name="G26" fmla="cos 10800 -5505024"/>
                <a:gd name="G27" fmla="sin 10800 -5505024"/>
                <a:gd name="G28" fmla="cos 7200 -5505024"/>
                <a:gd name="G29" fmla="sin 7200 -5505024"/>
                <a:gd name="G30" fmla="+- G26 10800 0"/>
                <a:gd name="G31" fmla="+- G27 10800 0"/>
                <a:gd name="G32" fmla="+- G28 10800 0"/>
                <a:gd name="G33" fmla="+- G29 10800 0"/>
                <a:gd name="G34" fmla="+- G19 5400 0"/>
                <a:gd name="G35" fmla="cos G34 -7471104"/>
                <a:gd name="G36" fmla="sin G34 -7471104"/>
                <a:gd name="G37" fmla="+/ -7471104 -5505024 2"/>
                <a:gd name="T2" fmla="*/ 180 256 1"/>
                <a:gd name="T3" fmla="*/ 0 256 1"/>
                <a:gd name="G38" fmla="+- G37 T2 T3"/>
                <a:gd name="G39" fmla="?: G2 G37 G38"/>
                <a:gd name="G40" fmla="cos 10800 G39"/>
                <a:gd name="G41" fmla="sin 10800 G39"/>
                <a:gd name="G42" fmla="cos 7200 G39"/>
                <a:gd name="G43" fmla="sin 7200 G39"/>
                <a:gd name="G44" fmla="+- G40 10800 0"/>
                <a:gd name="G45" fmla="+- G41 10800 0"/>
                <a:gd name="G46" fmla="+- G42 10800 0"/>
                <a:gd name="G47" fmla="+- G43 10800 0"/>
                <a:gd name="G48" fmla="+- G35 10800 0"/>
                <a:gd name="G49" fmla="+- G36 10800 0"/>
                <a:gd name="T4" fmla="*/ 9110 w 21600"/>
                <a:gd name="T5" fmla="*/ 132 h 21600"/>
                <a:gd name="T6" fmla="*/ 7139 w 21600"/>
                <a:gd name="T7" fmla="*/ 2578 h 21600"/>
                <a:gd name="T8" fmla="*/ 9673 w 21600"/>
                <a:gd name="T9" fmla="*/ 3688 h 21600"/>
                <a:gd name="T10" fmla="*/ 12211 w 21600"/>
                <a:gd name="T11" fmla="*/ -2627 h 21600"/>
                <a:gd name="T12" fmla="*/ 16215 w 21600"/>
                <a:gd name="T13" fmla="*/ 2319 h 21600"/>
                <a:gd name="T14" fmla="*/ 11270 w 21600"/>
                <a:gd name="T15" fmla="*/ 6324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1552" y="3639"/>
                  </a:moveTo>
                  <a:cubicBezTo>
                    <a:pt x="11302" y="3613"/>
                    <a:pt x="11051" y="3600"/>
                    <a:pt x="10800" y="3600"/>
                  </a:cubicBezTo>
                  <a:cubicBezTo>
                    <a:pt x="9790" y="3600"/>
                    <a:pt x="8793" y="3812"/>
                    <a:pt x="7871" y="4222"/>
                  </a:cubicBezTo>
                  <a:lnTo>
                    <a:pt x="6407" y="933"/>
                  </a:lnTo>
                  <a:cubicBezTo>
                    <a:pt x="7789" y="318"/>
                    <a:pt x="9286" y="0"/>
                    <a:pt x="10800" y="0"/>
                  </a:cubicBezTo>
                  <a:cubicBezTo>
                    <a:pt x="11177" y="0"/>
                    <a:pt x="11553" y="19"/>
                    <a:pt x="11928" y="59"/>
                  </a:cubicBezTo>
                  <a:lnTo>
                    <a:pt x="12211" y="-2627"/>
                  </a:lnTo>
                  <a:lnTo>
                    <a:pt x="16215" y="2319"/>
                  </a:lnTo>
                  <a:lnTo>
                    <a:pt x="11270" y="6324"/>
                  </a:lnTo>
                  <a:lnTo>
                    <a:pt x="11552" y="3639"/>
                  </a:lnTo>
                  <a:close/>
                </a:path>
              </a:pathLst>
            </a:custGeom>
            <a:solidFill>
              <a:srgbClr val="01BD0A"/>
            </a:solidFill>
            <a:ln w="28575">
              <a:solidFill>
                <a:srgbClr val="019308"/>
              </a:solidFill>
              <a:miter lim="800000"/>
              <a:headEnd/>
              <a:tailEnd/>
            </a:ln>
          </p:spPr>
          <p:txBody>
            <a:bodyPr vert="horz" wrap="none" lIns="91440" tIns="45720" rIns="91440" bIns="45720" numCol="1" anchor="ctr" anchorCtr="0" compatLnSpc="1">
              <a:prstTxWarp prst="textNoShape">
                <a:avLst/>
              </a:prstTxWarp>
            </a:bodyPr>
            <a:lstStyle/>
            <a:p>
              <a:endParaRPr lang="nl-NL"/>
            </a:p>
          </p:txBody>
        </p:sp>
        <p:sp>
          <p:nvSpPr>
            <p:cNvPr id="8" name="_s5129"/>
            <p:cNvSpPr>
              <a:spLocks noChangeArrowheads="1"/>
            </p:cNvSpPr>
            <p:nvPr/>
          </p:nvSpPr>
          <p:spPr bwMode="auto">
            <a:xfrm>
              <a:off x="3225" y="1272"/>
              <a:ext cx="528" cy="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NL" altLang="nl-NL" sz="1800" b="0" i="0" u="none" strike="noStrike" cap="none" normalizeH="0" baseline="0" smtClean="0">
                  <a:ln>
                    <a:noFill/>
                  </a:ln>
                  <a:solidFill>
                    <a:srgbClr val="663300"/>
                  </a:solidFill>
                  <a:effectLst/>
                  <a:latin typeface="Verdana" panose="020B0604030504040204" pitchFamily="34" charset="0"/>
                  <a:cs typeface="Arial" panose="020B0604020202020204" pitchFamily="34" charset="0"/>
                </a:rPr>
                <a:t>Requirements</a:t>
              </a:r>
            </a:p>
            <a:p>
              <a:pPr marL="0" marR="0" lvl="0" indent="0" algn="ctr" defTabSz="914400" rtl="0" eaLnBrk="1" fontAlgn="base" latinLnBrk="0" hangingPunct="1">
                <a:lnSpc>
                  <a:spcPct val="100000"/>
                </a:lnSpc>
                <a:spcBef>
                  <a:spcPct val="0"/>
                </a:spcBef>
                <a:spcAft>
                  <a:spcPct val="0"/>
                </a:spcAft>
                <a:buClrTx/>
                <a:buSzTx/>
                <a:buFontTx/>
                <a:buNone/>
                <a:tabLst/>
              </a:pPr>
              <a:r>
                <a:rPr kumimoji="0" lang="nl-NL" altLang="nl-NL" sz="1800" b="0" i="0" u="none" strike="noStrike" cap="none" normalizeH="0" baseline="0" smtClean="0">
                  <a:ln>
                    <a:noFill/>
                  </a:ln>
                  <a:solidFill>
                    <a:srgbClr val="663300"/>
                  </a:solidFill>
                  <a:effectLst/>
                  <a:latin typeface="Verdana" panose="020B0604030504040204" pitchFamily="34" charset="0"/>
                  <a:cs typeface="Arial" panose="020B0604020202020204" pitchFamily="34" charset="0"/>
                </a:rPr>
                <a:t>Analysis</a:t>
              </a:r>
            </a:p>
          </p:txBody>
        </p:sp>
        <p:sp>
          <p:nvSpPr>
            <p:cNvPr id="9" name="_s5130"/>
            <p:cNvSpPr>
              <a:spLocks noChangeArrowheads="1"/>
            </p:cNvSpPr>
            <p:nvPr/>
          </p:nvSpPr>
          <p:spPr bwMode="auto">
            <a:xfrm>
              <a:off x="1570" y="2476"/>
              <a:ext cx="528" cy="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NL" altLang="nl-NL" sz="1800" b="0" i="0" u="none" strike="noStrike" cap="none" normalizeH="0" baseline="0" smtClean="0">
                  <a:ln>
                    <a:noFill/>
                  </a:ln>
                  <a:solidFill>
                    <a:srgbClr val="663300"/>
                  </a:solidFill>
                  <a:effectLst/>
                  <a:latin typeface="Verdana" panose="020B0604030504040204" pitchFamily="34" charset="0"/>
                  <a:cs typeface="Arial" panose="020B0604020202020204" pitchFamily="34" charset="0"/>
                </a:rPr>
                <a:t>Quality</a:t>
              </a:r>
            </a:p>
            <a:p>
              <a:pPr marL="0" marR="0" lvl="0" indent="0" algn="ctr" defTabSz="914400" rtl="0" eaLnBrk="1" fontAlgn="base" latinLnBrk="0" hangingPunct="1">
                <a:lnSpc>
                  <a:spcPct val="100000"/>
                </a:lnSpc>
                <a:spcBef>
                  <a:spcPct val="0"/>
                </a:spcBef>
                <a:spcAft>
                  <a:spcPct val="0"/>
                </a:spcAft>
                <a:buClrTx/>
                <a:buSzTx/>
                <a:buFontTx/>
                <a:buNone/>
                <a:tabLst/>
              </a:pPr>
              <a:r>
                <a:rPr kumimoji="0" lang="nl-NL" altLang="nl-NL" sz="1800" b="0" i="0" u="none" strike="noStrike" cap="none" normalizeH="0" baseline="0" smtClean="0">
                  <a:ln>
                    <a:noFill/>
                  </a:ln>
                  <a:solidFill>
                    <a:srgbClr val="663300"/>
                  </a:solidFill>
                  <a:effectLst/>
                  <a:latin typeface="Verdana" panose="020B0604030504040204" pitchFamily="34" charset="0"/>
                  <a:cs typeface="Arial" panose="020B0604020202020204" pitchFamily="34" charset="0"/>
                </a:rPr>
                <a:t>Assurance</a:t>
              </a:r>
            </a:p>
          </p:txBody>
        </p:sp>
        <p:sp>
          <p:nvSpPr>
            <p:cNvPr id="10" name="_s5131"/>
            <p:cNvSpPr>
              <a:spLocks noChangeArrowheads="1"/>
            </p:cNvSpPr>
            <p:nvPr/>
          </p:nvSpPr>
          <p:spPr bwMode="auto">
            <a:xfrm>
              <a:off x="1960" y="1272"/>
              <a:ext cx="528" cy="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NL" altLang="nl-NL" sz="1800" b="0" i="0" u="none" strike="noStrike" cap="none" normalizeH="0" baseline="0" smtClean="0">
                  <a:ln>
                    <a:noFill/>
                  </a:ln>
                  <a:solidFill>
                    <a:srgbClr val="663300"/>
                  </a:solidFill>
                  <a:effectLst/>
                  <a:latin typeface="Verdana" panose="020B0604030504040204" pitchFamily="34" charset="0"/>
                  <a:cs typeface="Arial" panose="020B0604020202020204" pitchFamily="34" charset="0"/>
                </a:rPr>
                <a:t>Execution &amp;</a:t>
              </a:r>
            </a:p>
            <a:p>
              <a:pPr marL="0" marR="0" lvl="0" indent="0" algn="ctr" defTabSz="914400" rtl="0" eaLnBrk="1" fontAlgn="base" latinLnBrk="0" hangingPunct="1">
                <a:lnSpc>
                  <a:spcPct val="100000"/>
                </a:lnSpc>
                <a:spcBef>
                  <a:spcPct val="0"/>
                </a:spcBef>
                <a:spcAft>
                  <a:spcPct val="0"/>
                </a:spcAft>
                <a:buClrTx/>
                <a:buSzTx/>
                <a:buFontTx/>
                <a:buNone/>
                <a:tabLst/>
              </a:pPr>
              <a:r>
                <a:rPr kumimoji="0" lang="nl-NL" altLang="nl-NL" sz="1800" b="0" i="0" u="none" strike="noStrike" cap="none" normalizeH="0" baseline="0" smtClean="0">
                  <a:ln>
                    <a:noFill/>
                  </a:ln>
                  <a:solidFill>
                    <a:srgbClr val="663300"/>
                  </a:solidFill>
                  <a:effectLst/>
                  <a:latin typeface="Verdana" panose="020B0604030504040204" pitchFamily="34" charset="0"/>
                  <a:cs typeface="Arial" panose="020B0604020202020204" pitchFamily="34" charset="0"/>
                </a:rPr>
                <a:t>Reporting</a:t>
              </a:r>
            </a:p>
          </p:txBody>
        </p:sp>
        <p:sp>
          <p:nvSpPr>
            <p:cNvPr id="11" name="_s5132"/>
            <p:cNvSpPr>
              <a:spLocks noChangeArrowheads="1"/>
            </p:cNvSpPr>
            <p:nvPr/>
          </p:nvSpPr>
          <p:spPr bwMode="auto">
            <a:xfrm>
              <a:off x="2594" y="3218"/>
              <a:ext cx="528" cy="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NL" altLang="nl-NL" sz="1800" b="0" i="0" u="none" strike="noStrike" cap="none" normalizeH="0" baseline="0" smtClean="0">
                  <a:ln>
                    <a:noFill/>
                  </a:ln>
                  <a:solidFill>
                    <a:schemeClr val="hlink"/>
                  </a:solidFill>
                  <a:effectLst/>
                  <a:latin typeface="Verdana" panose="020B0604030504040204" pitchFamily="34" charset="0"/>
                  <a:cs typeface="Arial" panose="020B0604020202020204" pitchFamily="34" charset="0"/>
                </a:rPr>
                <a:t>Implement-</a:t>
              </a:r>
            </a:p>
            <a:p>
              <a:pPr marL="0" marR="0" lvl="0" indent="0" algn="ctr" defTabSz="914400" rtl="0" eaLnBrk="1" fontAlgn="base" latinLnBrk="0" hangingPunct="1">
                <a:lnSpc>
                  <a:spcPct val="100000"/>
                </a:lnSpc>
                <a:spcBef>
                  <a:spcPct val="0"/>
                </a:spcBef>
                <a:spcAft>
                  <a:spcPct val="0"/>
                </a:spcAft>
                <a:buClrTx/>
                <a:buSzTx/>
                <a:buFontTx/>
                <a:buNone/>
                <a:tabLst/>
              </a:pPr>
              <a:r>
                <a:rPr kumimoji="0" lang="nl-NL" altLang="nl-NL" sz="1800" b="0" i="0" u="none" strike="noStrike" cap="none" normalizeH="0" baseline="0" smtClean="0">
                  <a:ln>
                    <a:noFill/>
                  </a:ln>
                  <a:solidFill>
                    <a:schemeClr val="hlink"/>
                  </a:solidFill>
                  <a:effectLst/>
                  <a:latin typeface="Verdana" panose="020B0604030504040204" pitchFamily="34" charset="0"/>
                  <a:cs typeface="Arial" panose="020B0604020202020204" pitchFamily="34" charset="0"/>
                </a:rPr>
                <a:t>ation</a:t>
              </a:r>
            </a:p>
          </p:txBody>
        </p:sp>
        <p:sp>
          <p:nvSpPr>
            <p:cNvPr id="12" name="_s5133"/>
            <p:cNvSpPr>
              <a:spLocks noChangeArrowheads="1"/>
            </p:cNvSpPr>
            <p:nvPr/>
          </p:nvSpPr>
          <p:spPr bwMode="auto">
            <a:xfrm>
              <a:off x="3616" y="2474"/>
              <a:ext cx="528" cy="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NL" altLang="nl-NL" sz="1800" b="0" i="0" u="none" strike="noStrike" cap="none" normalizeH="0" baseline="0" smtClean="0">
                  <a:ln>
                    <a:noFill/>
                  </a:ln>
                  <a:solidFill>
                    <a:srgbClr val="663300"/>
                  </a:solidFill>
                  <a:effectLst/>
                  <a:latin typeface="Verdana" panose="020B0604030504040204" pitchFamily="34" charset="0"/>
                  <a:cs typeface="Arial" panose="020B0604020202020204" pitchFamily="34" charset="0"/>
                </a:rPr>
                <a:t>Design</a:t>
              </a:r>
            </a:p>
          </p:txBody>
        </p:sp>
      </p:gr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3698" name="Rectangle 2">
            <a:extLst>
              <a:ext uri="{FF2B5EF4-FFF2-40B4-BE49-F238E27FC236}">
                <a16:creationId xmlns:a16="http://schemas.microsoft.com/office/drawing/2014/main" xmlns="" id="{47686920-4CC0-4DAB-BC93-750E9CE2EF49}"/>
              </a:ext>
            </a:extLst>
          </p:cNvPr>
          <p:cNvSpPr>
            <a:spLocks noGrp="1" noChangeArrowheads="1"/>
          </p:cNvSpPr>
          <p:nvPr>
            <p:ph type="title"/>
          </p:nvPr>
        </p:nvSpPr>
        <p:spPr/>
        <p:txBody>
          <a:bodyPr/>
          <a:lstStyle/>
          <a:p>
            <a:pPr eaLnBrk="1" hangingPunct="1">
              <a:defRPr/>
            </a:pPr>
            <a:r>
              <a:rPr lang="en-US" altLang="nl-NL"/>
              <a:t>Implementation</a:t>
            </a:r>
          </a:p>
        </p:txBody>
      </p:sp>
      <p:sp>
        <p:nvSpPr>
          <p:cNvPr id="47107" name="Text Box 3"/>
          <p:cNvSpPr txBox="1">
            <a:spLocks noChangeArrowheads="1"/>
          </p:cNvSpPr>
          <p:nvPr/>
        </p:nvSpPr>
        <p:spPr bwMode="auto">
          <a:xfrm>
            <a:off x="593725" y="1277938"/>
            <a:ext cx="1539875" cy="339725"/>
          </a:xfrm>
          <a:prstGeom prst="rect">
            <a:avLst/>
          </a:prstGeom>
          <a:noFill/>
          <a:ln>
            <a:noFill/>
          </a:ln>
          <a:effectLst/>
          <a:extLst>
            <a:ext uri="{909E8E84-426E-40DD-AFC4-6F175D3DCCD1}">
              <a14:hiddenFill xmlns:a14="http://schemas.microsoft.com/office/drawing/2010/main">
                <a:solidFill>
                  <a:srgbClr val="00FF00">
                    <a:alpha val="20000"/>
                  </a:srgbClr>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9pPr>
          </a:lstStyle>
          <a:p>
            <a:pPr algn="ctr" eaLnBrk="1" hangingPunct="1">
              <a:lnSpc>
                <a:spcPct val="90000"/>
              </a:lnSpc>
              <a:spcBef>
                <a:spcPct val="50000"/>
              </a:spcBef>
              <a:buClrTx/>
              <a:buSzTx/>
              <a:buFontTx/>
              <a:buNone/>
            </a:pPr>
            <a:endParaRPr lang="nl-NL" altLang="nl-NL" sz="1800">
              <a:solidFill>
                <a:schemeClr val="tx2"/>
              </a:solidFill>
              <a:latin typeface="Arial" panose="020B0604020202020204" pitchFamily="34" charset="0"/>
            </a:endParaRPr>
          </a:p>
        </p:txBody>
      </p:sp>
      <p:sp>
        <p:nvSpPr>
          <p:cNvPr id="413700" name="Rectangle 4">
            <a:extLst>
              <a:ext uri="{FF2B5EF4-FFF2-40B4-BE49-F238E27FC236}">
                <a16:creationId xmlns:a16="http://schemas.microsoft.com/office/drawing/2014/main" xmlns="" id="{8AC9C0C7-83AE-42ED-83C8-F356CFAF5A75}"/>
              </a:ext>
            </a:extLst>
          </p:cNvPr>
          <p:cNvSpPr>
            <a:spLocks noGrp="1" noChangeArrowheads="1"/>
          </p:cNvSpPr>
          <p:nvPr>
            <p:ph type="body" idx="1"/>
          </p:nvPr>
        </p:nvSpPr>
        <p:spPr>
          <a:xfrm>
            <a:off x="539750" y="1412875"/>
            <a:ext cx="8135938" cy="5040313"/>
          </a:xfrm>
        </p:spPr>
        <p:txBody>
          <a:bodyPr/>
          <a:lstStyle/>
          <a:p>
            <a:pPr marL="381000" indent="-381000" eaLnBrk="1" hangingPunct="1">
              <a:lnSpc>
                <a:spcPct val="80000"/>
              </a:lnSpc>
              <a:spcBef>
                <a:spcPct val="50000"/>
              </a:spcBef>
              <a:buFontTx/>
              <a:buChar char="•"/>
              <a:defRPr/>
            </a:pPr>
            <a:r>
              <a:rPr lang="en-US" altLang="nl-NL" sz="2400" dirty="0"/>
              <a:t>Implement Load Test Infrastructure</a:t>
            </a:r>
          </a:p>
          <a:p>
            <a:pPr marL="381000" indent="-381000" eaLnBrk="1" hangingPunct="1">
              <a:lnSpc>
                <a:spcPct val="80000"/>
              </a:lnSpc>
              <a:spcBef>
                <a:spcPct val="50000"/>
              </a:spcBef>
              <a:buFontTx/>
              <a:buChar char="•"/>
              <a:defRPr/>
            </a:pPr>
            <a:r>
              <a:rPr lang="en-US" altLang="nl-NL" sz="2400" dirty="0"/>
              <a:t>Implement Test Environment</a:t>
            </a:r>
          </a:p>
          <a:p>
            <a:pPr marL="381000" indent="-381000" eaLnBrk="1" hangingPunct="1">
              <a:lnSpc>
                <a:spcPct val="80000"/>
              </a:lnSpc>
              <a:spcBef>
                <a:spcPct val="50000"/>
              </a:spcBef>
              <a:buFontTx/>
              <a:buChar char="•"/>
              <a:defRPr/>
            </a:pPr>
            <a:r>
              <a:rPr lang="en-US" altLang="nl-NL" sz="2400" dirty="0"/>
              <a:t>Record scripts. Prerequisites:</a:t>
            </a:r>
          </a:p>
          <a:p>
            <a:pPr marL="611188" lvl="1" indent="-153988" eaLnBrk="1" hangingPunct="1">
              <a:lnSpc>
                <a:spcPct val="80000"/>
              </a:lnSpc>
              <a:spcBef>
                <a:spcPct val="50000"/>
              </a:spcBef>
              <a:defRPr/>
            </a:pPr>
            <a:r>
              <a:rPr lang="en-US" altLang="nl-NL" sz="2000" dirty="0"/>
              <a:t>Functionally stable application</a:t>
            </a:r>
          </a:p>
          <a:p>
            <a:pPr marL="611188" lvl="1" indent="-153988" eaLnBrk="1" hangingPunct="1">
              <a:lnSpc>
                <a:spcPct val="80000"/>
              </a:lnSpc>
              <a:spcBef>
                <a:spcPct val="50000"/>
              </a:spcBef>
              <a:defRPr/>
            </a:pPr>
            <a:r>
              <a:rPr lang="en-US" altLang="nl-NL" sz="2000" dirty="0"/>
              <a:t>Test environment</a:t>
            </a:r>
          </a:p>
          <a:p>
            <a:pPr marL="1077913" lvl="2" indent="-184150" eaLnBrk="1" hangingPunct="1">
              <a:lnSpc>
                <a:spcPct val="80000"/>
              </a:lnSpc>
              <a:spcBef>
                <a:spcPct val="50000"/>
              </a:spcBef>
              <a:buFontTx/>
              <a:buChar char="•"/>
              <a:defRPr/>
            </a:pPr>
            <a:r>
              <a:rPr lang="en-US" altLang="nl-NL" sz="1800" dirty="0"/>
              <a:t>Does not need to be load test environment, can be any functional test environment</a:t>
            </a:r>
          </a:p>
          <a:p>
            <a:pPr marL="611188" lvl="1" indent="-153988" eaLnBrk="1" hangingPunct="1">
              <a:lnSpc>
                <a:spcPct val="80000"/>
              </a:lnSpc>
              <a:spcBef>
                <a:spcPct val="50000"/>
              </a:spcBef>
              <a:defRPr/>
            </a:pPr>
            <a:r>
              <a:rPr lang="en-US" altLang="nl-NL" sz="2000" dirty="0"/>
              <a:t>Test data</a:t>
            </a:r>
          </a:p>
          <a:p>
            <a:pPr marL="1077913" lvl="2" indent="-184150" eaLnBrk="1" hangingPunct="1">
              <a:lnSpc>
                <a:spcPct val="80000"/>
              </a:lnSpc>
              <a:spcBef>
                <a:spcPct val="50000"/>
              </a:spcBef>
              <a:buFontTx/>
              <a:buChar char="•"/>
              <a:defRPr/>
            </a:pPr>
            <a:r>
              <a:rPr lang="en-US" altLang="nl-NL" sz="1800" dirty="0"/>
              <a:t>Does not need to be production-like test data, can be limited data set</a:t>
            </a:r>
          </a:p>
          <a:p>
            <a:pPr marL="381000" indent="-381000" eaLnBrk="1" hangingPunct="1">
              <a:lnSpc>
                <a:spcPct val="80000"/>
              </a:lnSpc>
              <a:spcBef>
                <a:spcPct val="50000"/>
              </a:spcBef>
              <a:buFontTx/>
              <a:buChar char="•"/>
              <a:defRPr/>
            </a:pPr>
            <a:r>
              <a:rPr lang="en-US" altLang="nl-NL" sz="2400" dirty="0"/>
              <a:t>Implement parameters:</a:t>
            </a:r>
          </a:p>
          <a:p>
            <a:pPr marL="611188" lvl="1" indent="-153988" eaLnBrk="1" hangingPunct="1">
              <a:lnSpc>
                <a:spcPct val="80000"/>
              </a:lnSpc>
              <a:spcBef>
                <a:spcPct val="50000"/>
              </a:spcBef>
              <a:defRPr/>
            </a:pPr>
            <a:r>
              <a:rPr lang="en-US" altLang="nl-NL" sz="1800" dirty="0"/>
              <a:t>Form fields, using data files</a:t>
            </a:r>
          </a:p>
          <a:p>
            <a:pPr marL="611188" lvl="1" indent="-153988" eaLnBrk="1" hangingPunct="1">
              <a:lnSpc>
                <a:spcPct val="80000"/>
              </a:lnSpc>
              <a:spcBef>
                <a:spcPct val="50000"/>
              </a:spcBef>
              <a:defRPr/>
            </a:pPr>
            <a:r>
              <a:rPr lang="en-US" altLang="nl-NL" sz="1800" dirty="0"/>
              <a:t>Data from application response</a:t>
            </a:r>
          </a:p>
          <a:p>
            <a:pPr marL="381000" indent="-381000" eaLnBrk="1" hangingPunct="1">
              <a:lnSpc>
                <a:spcPct val="80000"/>
              </a:lnSpc>
              <a:spcBef>
                <a:spcPct val="50000"/>
              </a:spcBef>
              <a:buFontTx/>
              <a:buChar char="•"/>
              <a:defRPr/>
            </a:pPr>
            <a:r>
              <a:rPr lang="en-US" altLang="nl-NL" sz="2000" dirty="0"/>
              <a:t>Implement error handling</a:t>
            </a: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9954" name="Rectangle 2">
            <a:extLst>
              <a:ext uri="{FF2B5EF4-FFF2-40B4-BE49-F238E27FC236}">
                <a16:creationId xmlns:a16="http://schemas.microsoft.com/office/drawing/2014/main" xmlns="" id="{DB75B806-5994-428F-A730-3FDD5969515D}"/>
              </a:ext>
            </a:extLst>
          </p:cNvPr>
          <p:cNvSpPr>
            <a:spLocks noGrp="1" noChangeArrowheads="1"/>
          </p:cNvSpPr>
          <p:nvPr>
            <p:ph type="title"/>
          </p:nvPr>
        </p:nvSpPr>
        <p:spPr/>
        <p:txBody>
          <a:bodyPr/>
          <a:lstStyle/>
          <a:p>
            <a:pPr eaLnBrk="1" hangingPunct="1">
              <a:defRPr/>
            </a:pPr>
            <a:r>
              <a:rPr lang="en-US" altLang="nl-NL"/>
              <a:t>Implementation</a:t>
            </a:r>
          </a:p>
        </p:txBody>
      </p:sp>
      <p:sp>
        <p:nvSpPr>
          <p:cNvPr id="48131" name="Text Box 3"/>
          <p:cNvSpPr txBox="1">
            <a:spLocks noChangeArrowheads="1"/>
          </p:cNvSpPr>
          <p:nvPr/>
        </p:nvSpPr>
        <p:spPr bwMode="auto">
          <a:xfrm>
            <a:off x="593725" y="1277938"/>
            <a:ext cx="1539875" cy="339725"/>
          </a:xfrm>
          <a:prstGeom prst="rect">
            <a:avLst/>
          </a:prstGeom>
          <a:noFill/>
          <a:ln>
            <a:noFill/>
          </a:ln>
          <a:effectLst/>
          <a:extLst>
            <a:ext uri="{909E8E84-426E-40DD-AFC4-6F175D3DCCD1}">
              <a14:hiddenFill xmlns:a14="http://schemas.microsoft.com/office/drawing/2010/main">
                <a:solidFill>
                  <a:srgbClr val="00FF00">
                    <a:alpha val="20000"/>
                  </a:srgbClr>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9pPr>
          </a:lstStyle>
          <a:p>
            <a:pPr algn="ctr" eaLnBrk="1" hangingPunct="1">
              <a:lnSpc>
                <a:spcPct val="90000"/>
              </a:lnSpc>
              <a:spcBef>
                <a:spcPct val="50000"/>
              </a:spcBef>
              <a:buClrTx/>
              <a:buSzTx/>
              <a:buFontTx/>
              <a:buNone/>
            </a:pPr>
            <a:endParaRPr lang="nl-NL" altLang="nl-NL" sz="1800">
              <a:solidFill>
                <a:schemeClr val="tx2"/>
              </a:solidFill>
              <a:latin typeface="Arial" panose="020B0604020202020204" pitchFamily="34" charset="0"/>
            </a:endParaRPr>
          </a:p>
        </p:txBody>
      </p:sp>
      <p:sp>
        <p:nvSpPr>
          <p:cNvPr id="509956" name="Rectangle 4">
            <a:extLst>
              <a:ext uri="{FF2B5EF4-FFF2-40B4-BE49-F238E27FC236}">
                <a16:creationId xmlns:a16="http://schemas.microsoft.com/office/drawing/2014/main" xmlns="" id="{517B52EC-6F37-4D80-8F36-7BEBCEA72F25}"/>
              </a:ext>
            </a:extLst>
          </p:cNvPr>
          <p:cNvSpPr>
            <a:spLocks noGrp="1" noChangeArrowheads="1"/>
          </p:cNvSpPr>
          <p:nvPr>
            <p:ph type="body" idx="1"/>
          </p:nvPr>
        </p:nvSpPr>
        <p:spPr>
          <a:xfrm>
            <a:off x="539750" y="2205038"/>
            <a:ext cx="8135938" cy="5040312"/>
          </a:xfrm>
        </p:spPr>
        <p:txBody>
          <a:bodyPr/>
          <a:lstStyle/>
          <a:p>
            <a:pPr marL="381000" indent="-381000" eaLnBrk="1" hangingPunct="1">
              <a:spcBef>
                <a:spcPct val="50000"/>
              </a:spcBef>
              <a:buFontTx/>
              <a:buChar char="•"/>
              <a:defRPr/>
            </a:pPr>
            <a:r>
              <a:rPr lang="en-US" altLang="nl-NL" dirty="0"/>
              <a:t>Implement scenarios</a:t>
            </a:r>
          </a:p>
          <a:p>
            <a:pPr marL="381000" indent="-381000" eaLnBrk="1" hangingPunct="1">
              <a:spcBef>
                <a:spcPct val="50000"/>
              </a:spcBef>
              <a:buFontTx/>
              <a:buChar char="•"/>
              <a:defRPr/>
            </a:pPr>
            <a:r>
              <a:rPr lang="en-US" altLang="nl-NL" dirty="0"/>
              <a:t>Implement test data</a:t>
            </a:r>
          </a:p>
          <a:p>
            <a:pPr marL="381000" indent="-381000" eaLnBrk="1" hangingPunct="1">
              <a:spcBef>
                <a:spcPct val="50000"/>
              </a:spcBef>
              <a:buFontTx/>
              <a:buChar char="•"/>
              <a:defRPr/>
            </a:pPr>
            <a:r>
              <a:rPr lang="en-US" altLang="nl-NL" dirty="0"/>
              <a:t>Develop data restore procedures:</a:t>
            </a:r>
          </a:p>
          <a:p>
            <a:pPr marL="801688" lvl="2" indent="112713" eaLnBrk="1" hangingPunct="1">
              <a:spcBef>
                <a:spcPct val="50000"/>
              </a:spcBef>
              <a:buFontTx/>
              <a:buChar char="•"/>
              <a:defRPr/>
            </a:pPr>
            <a:r>
              <a:rPr lang="en-US" altLang="nl-NL" dirty="0"/>
              <a:t>SQL to generate/reset test data</a:t>
            </a:r>
          </a:p>
          <a:p>
            <a:pPr marL="801688" lvl="2" indent="112713" eaLnBrk="1" hangingPunct="1">
              <a:spcBef>
                <a:spcPct val="50000"/>
              </a:spcBef>
              <a:buFontTx/>
              <a:buChar char="•"/>
              <a:defRPr/>
            </a:pPr>
            <a:r>
              <a:rPr lang="en-US" altLang="nl-NL" dirty="0"/>
              <a:t>Backup/restore</a:t>
            </a:r>
          </a:p>
          <a:p>
            <a:pPr marL="801688" lvl="2" indent="112713" eaLnBrk="1" hangingPunct="1">
              <a:spcBef>
                <a:spcPct val="50000"/>
              </a:spcBef>
              <a:buFontTx/>
              <a:buChar char="•"/>
              <a:defRPr/>
            </a:pPr>
            <a:r>
              <a:rPr lang="en-US" altLang="nl-NL" dirty="0"/>
              <a:t>Test scripts</a:t>
            </a:r>
          </a:p>
          <a:p>
            <a:pPr marL="611188" lvl="1" indent="-153988" eaLnBrk="1" hangingPunct="1">
              <a:spcBef>
                <a:spcPct val="50000"/>
              </a:spcBef>
              <a:defRPr/>
            </a:pPr>
            <a:endParaRPr lang="en-US" altLang="nl-NL" sz="3200" dirty="0"/>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0978" name="Rectangle 2">
            <a:extLst>
              <a:ext uri="{FF2B5EF4-FFF2-40B4-BE49-F238E27FC236}">
                <a16:creationId xmlns:a16="http://schemas.microsoft.com/office/drawing/2014/main" xmlns="" id="{202C7013-262A-4B56-8D8D-A0F66D0F93A5}"/>
              </a:ext>
            </a:extLst>
          </p:cNvPr>
          <p:cNvSpPr>
            <a:spLocks noGrp="1" noChangeArrowheads="1"/>
          </p:cNvSpPr>
          <p:nvPr>
            <p:ph type="title"/>
          </p:nvPr>
        </p:nvSpPr>
        <p:spPr/>
        <p:txBody>
          <a:bodyPr/>
          <a:lstStyle/>
          <a:p>
            <a:pPr eaLnBrk="1" hangingPunct="1">
              <a:defRPr/>
            </a:pPr>
            <a:r>
              <a:rPr lang="en-US" altLang="nl-NL" dirty="0"/>
              <a:t>Load Test Development Cycle</a:t>
            </a:r>
          </a:p>
        </p:txBody>
      </p:sp>
      <p:sp>
        <p:nvSpPr>
          <p:cNvPr id="6159" name="Text Box 3"/>
          <p:cNvSpPr txBox="1">
            <a:spLocks noChangeArrowheads="1"/>
          </p:cNvSpPr>
          <p:nvPr/>
        </p:nvSpPr>
        <p:spPr bwMode="auto">
          <a:xfrm>
            <a:off x="593725" y="1277938"/>
            <a:ext cx="1539875" cy="339725"/>
          </a:xfrm>
          <a:prstGeom prst="rect">
            <a:avLst/>
          </a:prstGeom>
          <a:noFill/>
          <a:ln>
            <a:noFill/>
          </a:ln>
          <a:effectLst/>
          <a:extLst>
            <a:ext uri="{909E8E84-426E-40DD-AFC4-6F175D3DCCD1}">
              <a14:hiddenFill xmlns:a14="http://schemas.microsoft.com/office/drawing/2010/main">
                <a:solidFill>
                  <a:srgbClr val="00FF00">
                    <a:alpha val="20000"/>
                  </a:srgbClr>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9pPr>
          </a:lstStyle>
          <a:p>
            <a:pPr algn="ctr" eaLnBrk="1" hangingPunct="1">
              <a:lnSpc>
                <a:spcPct val="90000"/>
              </a:lnSpc>
              <a:spcBef>
                <a:spcPct val="50000"/>
              </a:spcBef>
              <a:buClrTx/>
              <a:buSzTx/>
              <a:buFontTx/>
              <a:buNone/>
            </a:pPr>
            <a:endParaRPr lang="nl-NL" altLang="nl-NL" sz="1800">
              <a:solidFill>
                <a:schemeClr val="tx2"/>
              </a:solidFill>
              <a:latin typeface="Arial" panose="020B0604020202020204" pitchFamily="34" charset="0"/>
            </a:endParaRPr>
          </a:p>
        </p:txBody>
      </p:sp>
      <p:grpSp>
        <p:nvGrpSpPr>
          <p:cNvPr id="2" name="SmartArt Placeholder 510979"/>
          <p:cNvGrpSpPr>
            <a:grpSpLocks noChangeAspect="1"/>
          </p:cNvGrpSpPr>
          <p:nvPr/>
        </p:nvGrpSpPr>
        <p:grpSpPr bwMode="auto">
          <a:xfrm>
            <a:off x="431800" y="1589088"/>
            <a:ext cx="8208963" cy="4464050"/>
            <a:chOff x="272" y="1001"/>
            <a:chExt cx="5171" cy="2812"/>
          </a:xfrm>
        </p:grpSpPr>
        <p:sp>
          <p:nvSpPr>
            <p:cNvPr id="3" name="_s6148"/>
            <p:cNvSpPr>
              <a:spLocks noChangeArrowheads="1" noTextEdit="1"/>
            </p:cNvSpPr>
            <p:nvPr/>
          </p:nvSpPr>
          <p:spPr bwMode="auto">
            <a:xfrm>
              <a:off x="2140" y="1212"/>
              <a:ext cx="1435" cy="1434"/>
            </a:xfrm>
            <a:custGeom>
              <a:avLst/>
              <a:gdLst>
                <a:gd name="G0" fmla="+- -5505024 0 0"/>
                <a:gd name="G1" fmla="+- -7471104 0 0"/>
                <a:gd name="G2" fmla="+- -5505024 0 -7471104"/>
                <a:gd name="G3" fmla="+- 10800 0 0"/>
                <a:gd name="G4" fmla="+- 0 0 -5505024"/>
                <a:gd name="T0" fmla="*/ 360 256 1"/>
                <a:gd name="T1" fmla="*/ 0 256 1"/>
                <a:gd name="G5" fmla="+- G2 T0 T1"/>
                <a:gd name="G6" fmla="?: G2 G2 G5"/>
                <a:gd name="G7" fmla="+- 0 0 G6"/>
                <a:gd name="G8" fmla="+- 7200 0 0"/>
                <a:gd name="G9" fmla="+- 0 0 -7471104"/>
                <a:gd name="G10" fmla="+- 7200 0 2700"/>
                <a:gd name="G11" fmla="cos G10 -5505024"/>
                <a:gd name="G12" fmla="sin G10 -5505024"/>
                <a:gd name="G13" fmla="cos 13500 -5505024"/>
                <a:gd name="G14" fmla="sin 13500 -5505024"/>
                <a:gd name="G15" fmla="+- G11 10800 0"/>
                <a:gd name="G16" fmla="+- G12 10800 0"/>
                <a:gd name="G17" fmla="+- G13 10800 0"/>
                <a:gd name="G18" fmla="+- G14 10800 0"/>
                <a:gd name="G19" fmla="*/ 7200 1 2"/>
                <a:gd name="G20" fmla="+- G19 5400 0"/>
                <a:gd name="G21" fmla="cos G20 -5505024"/>
                <a:gd name="G22" fmla="sin G20 -5505024"/>
                <a:gd name="G23" fmla="+- G21 10800 0"/>
                <a:gd name="G24" fmla="+- G12 G23 G22"/>
                <a:gd name="G25" fmla="+- G22 G23 G11"/>
                <a:gd name="G26" fmla="cos 10800 -5505024"/>
                <a:gd name="G27" fmla="sin 10800 -5505024"/>
                <a:gd name="G28" fmla="cos 7200 -5505024"/>
                <a:gd name="G29" fmla="sin 7200 -5505024"/>
                <a:gd name="G30" fmla="+- G26 10800 0"/>
                <a:gd name="G31" fmla="+- G27 10800 0"/>
                <a:gd name="G32" fmla="+- G28 10800 0"/>
                <a:gd name="G33" fmla="+- G29 10800 0"/>
                <a:gd name="G34" fmla="+- G19 5400 0"/>
                <a:gd name="G35" fmla="cos G34 -7471104"/>
                <a:gd name="G36" fmla="sin G34 -7471104"/>
                <a:gd name="G37" fmla="+/ -7471104 -5505024 2"/>
                <a:gd name="T2" fmla="*/ 180 256 1"/>
                <a:gd name="T3" fmla="*/ 0 256 1"/>
                <a:gd name="G38" fmla="+- G37 T2 T3"/>
                <a:gd name="G39" fmla="?: G2 G37 G38"/>
                <a:gd name="G40" fmla="cos 10800 G39"/>
                <a:gd name="G41" fmla="sin 10800 G39"/>
                <a:gd name="G42" fmla="cos 7200 G39"/>
                <a:gd name="G43" fmla="sin 7200 G39"/>
                <a:gd name="G44" fmla="+- G40 10800 0"/>
                <a:gd name="G45" fmla="+- G41 10800 0"/>
                <a:gd name="G46" fmla="+- G42 10800 0"/>
                <a:gd name="G47" fmla="+- G43 10800 0"/>
                <a:gd name="G48" fmla="+- G35 10800 0"/>
                <a:gd name="G49" fmla="+- G36 10800 0"/>
                <a:gd name="T4" fmla="*/ 9110 w 21600"/>
                <a:gd name="T5" fmla="*/ 132 h 21600"/>
                <a:gd name="T6" fmla="*/ 7139 w 21600"/>
                <a:gd name="T7" fmla="*/ 2578 h 21600"/>
                <a:gd name="T8" fmla="*/ 9673 w 21600"/>
                <a:gd name="T9" fmla="*/ 3688 h 21600"/>
                <a:gd name="T10" fmla="*/ 12211 w 21600"/>
                <a:gd name="T11" fmla="*/ -2627 h 21600"/>
                <a:gd name="T12" fmla="*/ 16215 w 21600"/>
                <a:gd name="T13" fmla="*/ 2319 h 21600"/>
                <a:gd name="T14" fmla="*/ 11270 w 21600"/>
                <a:gd name="T15" fmla="*/ 6324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1552" y="3639"/>
                  </a:moveTo>
                  <a:cubicBezTo>
                    <a:pt x="11302" y="3613"/>
                    <a:pt x="11051" y="3600"/>
                    <a:pt x="10800" y="3600"/>
                  </a:cubicBezTo>
                  <a:cubicBezTo>
                    <a:pt x="9790" y="3600"/>
                    <a:pt x="8793" y="3812"/>
                    <a:pt x="7871" y="4222"/>
                  </a:cubicBezTo>
                  <a:lnTo>
                    <a:pt x="6407" y="933"/>
                  </a:lnTo>
                  <a:cubicBezTo>
                    <a:pt x="7789" y="318"/>
                    <a:pt x="9286" y="0"/>
                    <a:pt x="10800" y="0"/>
                  </a:cubicBezTo>
                  <a:cubicBezTo>
                    <a:pt x="11177" y="0"/>
                    <a:pt x="11553" y="19"/>
                    <a:pt x="11928" y="59"/>
                  </a:cubicBezTo>
                  <a:lnTo>
                    <a:pt x="12211" y="-2627"/>
                  </a:lnTo>
                  <a:lnTo>
                    <a:pt x="16215" y="2319"/>
                  </a:lnTo>
                  <a:lnTo>
                    <a:pt x="11270" y="6324"/>
                  </a:lnTo>
                  <a:lnTo>
                    <a:pt x="11552" y="3639"/>
                  </a:lnTo>
                  <a:close/>
                </a:path>
              </a:pathLst>
            </a:custGeom>
            <a:solidFill>
              <a:srgbClr val="9966FF"/>
            </a:solidFill>
            <a:ln w="28575">
              <a:solidFill>
                <a:srgbClr val="5F0FFF"/>
              </a:solidFill>
              <a:miter lim="800000"/>
              <a:headEnd/>
              <a:tailEnd/>
            </a:ln>
          </p:spPr>
          <p:txBody>
            <a:bodyPr vert="horz" wrap="none" lIns="91440" tIns="45720" rIns="91440" bIns="45720" numCol="1" anchor="ctr" anchorCtr="0" compatLnSpc="1">
              <a:prstTxWarp prst="textNoShape">
                <a:avLst/>
              </a:prstTxWarp>
            </a:bodyPr>
            <a:lstStyle/>
            <a:p>
              <a:endParaRPr lang="nl-NL"/>
            </a:p>
          </p:txBody>
        </p:sp>
        <p:sp>
          <p:nvSpPr>
            <p:cNvPr id="4" name="_s6149"/>
            <p:cNvSpPr>
              <a:spLocks noChangeArrowheads="1" noTextEdit="1"/>
            </p:cNvSpPr>
            <p:nvPr/>
          </p:nvSpPr>
          <p:spPr bwMode="auto">
            <a:xfrm rot="4320000">
              <a:off x="2596" y="1541"/>
              <a:ext cx="1434" cy="1435"/>
            </a:xfrm>
            <a:custGeom>
              <a:avLst/>
              <a:gdLst>
                <a:gd name="G0" fmla="+- -5505024 0 0"/>
                <a:gd name="G1" fmla="+- -7471104 0 0"/>
                <a:gd name="G2" fmla="+- -5505024 0 -7471104"/>
                <a:gd name="G3" fmla="+- 10800 0 0"/>
                <a:gd name="G4" fmla="+- 0 0 -5505024"/>
                <a:gd name="T0" fmla="*/ 360 256 1"/>
                <a:gd name="T1" fmla="*/ 0 256 1"/>
                <a:gd name="G5" fmla="+- G2 T0 T1"/>
                <a:gd name="G6" fmla="?: G2 G2 G5"/>
                <a:gd name="G7" fmla="+- 0 0 G6"/>
                <a:gd name="G8" fmla="+- 7200 0 0"/>
                <a:gd name="G9" fmla="+- 0 0 -7471104"/>
                <a:gd name="G10" fmla="+- 7200 0 2700"/>
                <a:gd name="G11" fmla="cos G10 -5505024"/>
                <a:gd name="G12" fmla="sin G10 -5505024"/>
                <a:gd name="G13" fmla="cos 13500 -5505024"/>
                <a:gd name="G14" fmla="sin 13500 -5505024"/>
                <a:gd name="G15" fmla="+- G11 10800 0"/>
                <a:gd name="G16" fmla="+- G12 10800 0"/>
                <a:gd name="G17" fmla="+- G13 10800 0"/>
                <a:gd name="G18" fmla="+- G14 10800 0"/>
                <a:gd name="G19" fmla="*/ 7200 1 2"/>
                <a:gd name="G20" fmla="+- G19 5400 0"/>
                <a:gd name="G21" fmla="cos G20 -5505024"/>
                <a:gd name="G22" fmla="sin G20 -5505024"/>
                <a:gd name="G23" fmla="+- G21 10800 0"/>
                <a:gd name="G24" fmla="+- G12 G23 G22"/>
                <a:gd name="G25" fmla="+- G22 G23 G11"/>
                <a:gd name="G26" fmla="cos 10800 -5505024"/>
                <a:gd name="G27" fmla="sin 10800 -5505024"/>
                <a:gd name="G28" fmla="cos 7200 -5505024"/>
                <a:gd name="G29" fmla="sin 7200 -5505024"/>
                <a:gd name="G30" fmla="+- G26 10800 0"/>
                <a:gd name="G31" fmla="+- G27 10800 0"/>
                <a:gd name="G32" fmla="+- G28 10800 0"/>
                <a:gd name="G33" fmla="+- G29 10800 0"/>
                <a:gd name="G34" fmla="+- G19 5400 0"/>
                <a:gd name="G35" fmla="cos G34 -7471104"/>
                <a:gd name="G36" fmla="sin G34 -7471104"/>
                <a:gd name="G37" fmla="+/ -7471104 -5505024 2"/>
                <a:gd name="T2" fmla="*/ 180 256 1"/>
                <a:gd name="T3" fmla="*/ 0 256 1"/>
                <a:gd name="G38" fmla="+- G37 T2 T3"/>
                <a:gd name="G39" fmla="?: G2 G37 G38"/>
                <a:gd name="G40" fmla="cos 10800 G39"/>
                <a:gd name="G41" fmla="sin 10800 G39"/>
                <a:gd name="G42" fmla="cos 7200 G39"/>
                <a:gd name="G43" fmla="sin 7200 G39"/>
                <a:gd name="G44" fmla="+- G40 10800 0"/>
                <a:gd name="G45" fmla="+- G41 10800 0"/>
                <a:gd name="G46" fmla="+- G42 10800 0"/>
                <a:gd name="G47" fmla="+- G43 10800 0"/>
                <a:gd name="G48" fmla="+- G35 10800 0"/>
                <a:gd name="G49" fmla="+- G36 10800 0"/>
                <a:gd name="T4" fmla="*/ 9110 w 21600"/>
                <a:gd name="T5" fmla="*/ 132 h 21600"/>
                <a:gd name="T6" fmla="*/ 7139 w 21600"/>
                <a:gd name="T7" fmla="*/ 2578 h 21600"/>
                <a:gd name="T8" fmla="*/ 9673 w 21600"/>
                <a:gd name="T9" fmla="*/ 3688 h 21600"/>
                <a:gd name="T10" fmla="*/ 12211 w 21600"/>
                <a:gd name="T11" fmla="*/ -2627 h 21600"/>
                <a:gd name="T12" fmla="*/ 16215 w 21600"/>
                <a:gd name="T13" fmla="*/ 2319 h 21600"/>
                <a:gd name="T14" fmla="*/ 11270 w 21600"/>
                <a:gd name="T15" fmla="*/ 6324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1552" y="3639"/>
                  </a:moveTo>
                  <a:cubicBezTo>
                    <a:pt x="11302" y="3613"/>
                    <a:pt x="11051" y="3600"/>
                    <a:pt x="10800" y="3600"/>
                  </a:cubicBezTo>
                  <a:cubicBezTo>
                    <a:pt x="9790" y="3600"/>
                    <a:pt x="8793" y="3812"/>
                    <a:pt x="7871" y="4222"/>
                  </a:cubicBezTo>
                  <a:lnTo>
                    <a:pt x="6407" y="933"/>
                  </a:lnTo>
                  <a:cubicBezTo>
                    <a:pt x="7789" y="318"/>
                    <a:pt x="9286" y="0"/>
                    <a:pt x="10800" y="0"/>
                  </a:cubicBezTo>
                  <a:cubicBezTo>
                    <a:pt x="11177" y="0"/>
                    <a:pt x="11553" y="19"/>
                    <a:pt x="11928" y="59"/>
                  </a:cubicBezTo>
                  <a:lnTo>
                    <a:pt x="12211" y="-2627"/>
                  </a:lnTo>
                  <a:lnTo>
                    <a:pt x="16215" y="2319"/>
                  </a:lnTo>
                  <a:lnTo>
                    <a:pt x="11270" y="6324"/>
                  </a:lnTo>
                  <a:lnTo>
                    <a:pt x="11552" y="3639"/>
                  </a:lnTo>
                  <a:close/>
                </a:path>
              </a:pathLst>
            </a:custGeom>
            <a:solidFill>
              <a:srgbClr val="F1FD09"/>
            </a:solidFill>
            <a:ln w="28575">
              <a:solidFill>
                <a:srgbClr val="CAD402"/>
              </a:solidFill>
              <a:miter lim="800000"/>
              <a:headEnd/>
              <a:tailEnd/>
            </a:ln>
          </p:spPr>
          <p:txBody>
            <a:bodyPr vert="horz" wrap="none" lIns="91440" tIns="45720" rIns="91440" bIns="45720" numCol="1" anchor="ctr" anchorCtr="0" compatLnSpc="1">
              <a:prstTxWarp prst="textNoShape">
                <a:avLst/>
              </a:prstTxWarp>
            </a:bodyPr>
            <a:lstStyle/>
            <a:p>
              <a:endParaRPr lang="nl-NL"/>
            </a:p>
          </p:txBody>
        </p:sp>
        <p:sp>
          <p:nvSpPr>
            <p:cNvPr id="5" name="_s6150"/>
            <p:cNvSpPr>
              <a:spLocks noChangeArrowheads="1" noTextEdit="1"/>
            </p:cNvSpPr>
            <p:nvPr/>
          </p:nvSpPr>
          <p:spPr bwMode="auto">
            <a:xfrm rot="8640000">
              <a:off x="2421" y="2077"/>
              <a:ext cx="1435" cy="1434"/>
            </a:xfrm>
            <a:custGeom>
              <a:avLst/>
              <a:gdLst>
                <a:gd name="G0" fmla="+- -5505024 0 0"/>
                <a:gd name="G1" fmla="+- -7471104 0 0"/>
                <a:gd name="G2" fmla="+- -5505024 0 -7471104"/>
                <a:gd name="G3" fmla="+- 10800 0 0"/>
                <a:gd name="G4" fmla="+- 0 0 -5505024"/>
                <a:gd name="T0" fmla="*/ 360 256 1"/>
                <a:gd name="T1" fmla="*/ 0 256 1"/>
                <a:gd name="G5" fmla="+- G2 T0 T1"/>
                <a:gd name="G6" fmla="?: G2 G2 G5"/>
                <a:gd name="G7" fmla="+- 0 0 G6"/>
                <a:gd name="G8" fmla="+- 7200 0 0"/>
                <a:gd name="G9" fmla="+- 0 0 -7471104"/>
                <a:gd name="G10" fmla="+- 7200 0 2700"/>
                <a:gd name="G11" fmla="cos G10 -5505024"/>
                <a:gd name="G12" fmla="sin G10 -5505024"/>
                <a:gd name="G13" fmla="cos 13500 -5505024"/>
                <a:gd name="G14" fmla="sin 13500 -5505024"/>
                <a:gd name="G15" fmla="+- G11 10800 0"/>
                <a:gd name="G16" fmla="+- G12 10800 0"/>
                <a:gd name="G17" fmla="+- G13 10800 0"/>
                <a:gd name="G18" fmla="+- G14 10800 0"/>
                <a:gd name="G19" fmla="*/ 7200 1 2"/>
                <a:gd name="G20" fmla="+- G19 5400 0"/>
                <a:gd name="G21" fmla="cos G20 -5505024"/>
                <a:gd name="G22" fmla="sin G20 -5505024"/>
                <a:gd name="G23" fmla="+- G21 10800 0"/>
                <a:gd name="G24" fmla="+- G12 G23 G22"/>
                <a:gd name="G25" fmla="+- G22 G23 G11"/>
                <a:gd name="G26" fmla="cos 10800 -5505024"/>
                <a:gd name="G27" fmla="sin 10800 -5505024"/>
                <a:gd name="G28" fmla="cos 7200 -5505024"/>
                <a:gd name="G29" fmla="sin 7200 -5505024"/>
                <a:gd name="G30" fmla="+- G26 10800 0"/>
                <a:gd name="G31" fmla="+- G27 10800 0"/>
                <a:gd name="G32" fmla="+- G28 10800 0"/>
                <a:gd name="G33" fmla="+- G29 10800 0"/>
                <a:gd name="G34" fmla="+- G19 5400 0"/>
                <a:gd name="G35" fmla="cos G34 -7471104"/>
                <a:gd name="G36" fmla="sin G34 -7471104"/>
                <a:gd name="G37" fmla="+/ -7471104 -5505024 2"/>
                <a:gd name="T2" fmla="*/ 180 256 1"/>
                <a:gd name="T3" fmla="*/ 0 256 1"/>
                <a:gd name="G38" fmla="+- G37 T2 T3"/>
                <a:gd name="G39" fmla="?: G2 G37 G38"/>
                <a:gd name="G40" fmla="cos 10800 G39"/>
                <a:gd name="G41" fmla="sin 10800 G39"/>
                <a:gd name="G42" fmla="cos 7200 G39"/>
                <a:gd name="G43" fmla="sin 7200 G39"/>
                <a:gd name="G44" fmla="+- G40 10800 0"/>
                <a:gd name="G45" fmla="+- G41 10800 0"/>
                <a:gd name="G46" fmla="+- G42 10800 0"/>
                <a:gd name="G47" fmla="+- G43 10800 0"/>
                <a:gd name="G48" fmla="+- G35 10800 0"/>
                <a:gd name="G49" fmla="+- G36 10800 0"/>
                <a:gd name="T4" fmla="*/ 9110 w 21600"/>
                <a:gd name="T5" fmla="*/ 132 h 21600"/>
                <a:gd name="T6" fmla="*/ 7139 w 21600"/>
                <a:gd name="T7" fmla="*/ 2578 h 21600"/>
                <a:gd name="T8" fmla="*/ 9673 w 21600"/>
                <a:gd name="T9" fmla="*/ 3688 h 21600"/>
                <a:gd name="T10" fmla="*/ 12211 w 21600"/>
                <a:gd name="T11" fmla="*/ -2627 h 21600"/>
                <a:gd name="T12" fmla="*/ 16215 w 21600"/>
                <a:gd name="T13" fmla="*/ 2319 h 21600"/>
                <a:gd name="T14" fmla="*/ 11270 w 21600"/>
                <a:gd name="T15" fmla="*/ 6324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1552" y="3639"/>
                  </a:moveTo>
                  <a:cubicBezTo>
                    <a:pt x="11302" y="3613"/>
                    <a:pt x="11051" y="3600"/>
                    <a:pt x="10800" y="3600"/>
                  </a:cubicBezTo>
                  <a:cubicBezTo>
                    <a:pt x="9790" y="3600"/>
                    <a:pt x="8793" y="3812"/>
                    <a:pt x="7871" y="4222"/>
                  </a:cubicBezTo>
                  <a:lnTo>
                    <a:pt x="6407" y="933"/>
                  </a:lnTo>
                  <a:cubicBezTo>
                    <a:pt x="7789" y="318"/>
                    <a:pt x="9286" y="0"/>
                    <a:pt x="10800" y="0"/>
                  </a:cubicBezTo>
                  <a:cubicBezTo>
                    <a:pt x="11177" y="0"/>
                    <a:pt x="11553" y="19"/>
                    <a:pt x="11928" y="59"/>
                  </a:cubicBezTo>
                  <a:lnTo>
                    <a:pt x="12211" y="-2627"/>
                  </a:lnTo>
                  <a:lnTo>
                    <a:pt x="16215" y="2319"/>
                  </a:lnTo>
                  <a:lnTo>
                    <a:pt x="11270" y="6324"/>
                  </a:lnTo>
                  <a:lnTo>
                    <a:pt x="11552" y="3639"/>
                  </a:lnTo>
                  <a:close/>
                </a:path>
              </a:pathLst>
            </a:custGeom>
            <a:solidFill>
              <a:srgbClr val="0399FF"/>
            </a:solidFill>
            <a:ln w="28575">
              <a:solidFill>
                <a:srgbClr val="4B595B"/>
              </a:solidFill>
              <a:miter lim="800000"/>
              <a:headEnd/>
              <a:tailEnd/>
            </a:ln>
          </p:spPr>
          <p:txBody>
            <a:bodyPr vert="horz" wrap="none" lIns="91440" tIns="45720" rIns="91440" bIns="45720" numCol="1" anchor="ctr" anchorCtr="0" compatLnSpc="1">
              <a:prstTxWarp prst="textNoShape">
                <a:avLst/>
              </a:prstTxWarp>
            </a:bodyPr>
            <a:lstStyle/>
            <a:p>
              <a:endParaRPr lang="nl-NL"/>
            </a:p>
          </p:txBody>
        </p:sp>
        <p:sp>
          <p:nvSpPr>
            <p:cNvPr id="6" name="_s6151"/>
            <p:cNvSpPr>
              <a:spLocks noChangeArrowheads="1" noTextEdit="1"/>
            </p:cNvSpPr>
            <p:nvPr/>
          </p:nvSpPr>
          <p:spPr bwMode="auto">
            <a:xfrm rot="12960000">
              <a:off x="1859" y="2077"/>
              <a:ext cx="1435" cy="1434"/>
            </a:xfrm>
            <a:custGeom>
              <a:avLst/>
              <a:gdLst>
                <a:gd name="G0" fmla="+- -5505024 0 0"/>
                <a:gd name="G1" fmla="+- -7471104 0 0"/>
                <a:gd name="G2" fmla="+- -5505024 0 -7471104"/>
                <a:gd name="G3" fmla="+- 10800 0 0"/>
                <a:gd name="G4" fmla="+- 0 0 -5505024"/>
                <a:gd name="T0" fmla="*/ 360 256 1"/>
                <a:gd name="T1" fmla="*/ 0 256 1"/>
                <a:gd name="G5" fmla="+- G2 T0 T1"/>
                <a:gd name="G6" fmla="?: G2 G2 G5"/>
                <a:gd name="G7" fmla="+- 0 0 G6"/>
                <a:gd name="G8" fmla="+- 7200 0 0"/>
                <a:gd name="G9" fmla="+- 0 0 -7471104"/>
                <a:gd name="G10" fmla="+- 7200 0 2700"/>
                <a:gd name="G11" fmla="cos G10 -5505024"/>
                <a:gd name="G12" fmla="sin G10 -5505024"/>
                <a:gd name="G13" fmla="cos 13500 -5505024"/>
                <a:gd name="G14" fmla="sin 13500 -5505024"/>
                <a:gd name="G15" fmla="+- G11 10800 0"/>
                <a:gd name="G16" fmla="+- G12 10800 0"/>
                <a:gd name="G17" fmla="+- G13 10800 0"/>
                <a:gd name="G18" fmla="+- G14 10800 0"/>
                <a:gd name="G19" fmla="*/ 7200 1 2"/>
                <a:gd name="G20" fmla="+- G19 5400 0"/>
                <a:gd name="G21" fmla="cos G20 -5505024"/>
                <a:gd name="G22" fmla="sin G20 -5505024"/>
                <a:gd name="G23" fmla="+- G21 10800 0"/>
                <a:gd name="G24" fmla="+- G12 G23 G22"/>
                <a:gd name="G25" fmla="+- G22 G23 G11"/>
                <a:gd name="G26" fmla="cos 10800 -5505024"/>
                <a:gd name="G27" fmla="sin 10800 -5505024"/>
                <a:gd name="G28" fmla="cos 7200 -5505024"/>
                <a:gd name="G29" fmla="sin 7200 -5505024"/>
                <a:gd name="G30" fmla="+- G26 10800 0"/>
                <a:gd name="G31" fmla="+- G27 10800 0"/>
                <a:gd name="G32" fmla="+- G28 10800 0"/>
                <a:gd name="G33" fmla="+- G29 10800 0"/>
                <a:gd name="G34" fmla="+- G19 5400 0"/>
                <a:gd name="G35" fmla="cos G34 -7471104"/>
                <a:gd name="G36" fmla="sin G34 -7471104"/>
                <a:gd name="G37" fmla="+/ -7471104 -5505024 2"/>
                <a:gd name="T2" fmla="*/ 180 256 1"/>
                <a:gd name="T3" fmla="*/ 0 256 1"/>
                <a:gd name="G38" fmla="+- G37 T2 T3"/>
                <a:gd name="G39" fmla="?: G2 G37 G38"/>
                <a:gd name="G40" fmla="cos 10800 G39"/>
                <a:gd name="G41" fmla="sin 10800 G39"/>
                <a:gd name="G42" fmla="cos 7200 G39"/>
                <a:gd name="G43" fmla="sin 7200 G39"/>
                <a:gd name="G44" fmla="+- G40 10800 0"/>
                <a:gd name="G45" fmla="+- G41 10800 0"/>
                <a:gd name="G46" fmla="+- G42 10800 0"/>
                <a:gd name="G47" fmla="+- G43 10800 0"/>
                <a:gd name="G48" fmla="+- G35 10800 0"/>
                <a:gd name="G49" fmla="+- G36 10800 0"/>
                <a:gd name="T4" fmla="*/ 9110 w 21600"/>
                <a:gd name="T5" fmla="*/ 132 h 21600"/>
                <a:gd name="T6" fmla="*/ 7139 w 21600"/>
                <a:gd name="T7" fmla="*/ 2578 h 21600"/>
                <a:gd name="T8" fmla="*/ 9673 w 21600"/>
                <a:gd name="T9" fmla="*/ 3688 h 21600"/>
                <a:gd name="T10" fmla="*/ 12211 w 21600"/>
                <a:gd name="T11" fmla="*/ -2627 h 21600"/>
                <a:gd name="T12" fmla="*/ 16215 w 21600"/>
                <a:gd name="T13" fmla="*/ 2319 h 21600"/>
                <a:gd name="T14" fmla="*/ 11270 w 21600"/>
                <a:gd name="T15" fmla="*/ 6324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1552" y="3639"/>
                  </a:moveTo>
                  <a:cubicBezTo>
                    <a:pt x="11302" y="3613"/>
                    <a:pt x="11051" y="3600"/>
                    <a:pt x="10800" y="3600"/>
                  </a:cubicBezTo>
                  <a:cubicBezTo>
                    <a:pt x="9790" y="3600"/>
                    <a:pt x="8793" y="3812"/>
                    <a:pt x="7871" y="4222"/>
                  </a:cubicBezTo>
                  <a:lnTo>
                    <a:pt x="6407" y="933"/>
                  </a:lnTo>
                  <a:cubicBezTo>
                    <a:pt x="7789" y="318"/>
                    <a:pt x="9286" y="0"/>
                    <a:pt x="10800" y="0"/>
                  </a:cubicBezTo>
                  <a:cubicBezTo>
                    <a:pt x="11177" y="0"/>
                    <a:pt x="11553" y="19"/>
                    <a:pt x="11928" y="59"/>
                  </a:cubicBezTo>
                  <a:lnTo>
                    <a:pt x="12211" y="-2627"/>
                  </a:lnTo>
                  <a:lnTo>
                    <a:pt x="16215" y="2319"/>
                  </a:lnTo>
                  <a:lnTo>
                    <a:pt x="11270" y="6324"/>
                  </a:lnTo>
                  <a:lnTo>
                    <a:pt x="11552" y="3639"/>
                  </a:lnTo>
                  <a:close/>
                </a:path>
              </a:pathLst>
            </a:custGeom>
            <a:solidFill>
              <a:srgbClr val="FF00FF"/>
            </a:solidFill>
            <a:ln w="28575">
              <a:solidFill>
                <a:srgbClr val="CA00CA"/>
              </a:solidFill>
              <a:miter lim="800000"/>
              <a:headEnd/>
              <a:tailEnd/>
            </a:ln>
          </p:spPr>
          <p:txBody>
            <a:bodyPr vert="horz" wrap="none" lIns="91440" tIns="45720" rIns="91440" bIns="45720" numCol="1" anchor="ctr" anchorCtr="0" compatLnSpc="1">
              <a:prstTxWarp prst="textNoShape">
                <a:avLst/>
              </a:prstTxWarp>
            </a:bodyPr>
            <a:lstStyle/>
            <a:p>
              <a:endParaRPr lang="nl-NL"/>
            </a:p>
          </p:txBody>
        </p:sp>
        <p:sp>
          <p:nvSpPr>
            <p:cNvPr id="7" name="_s6152"/>
            <p:cNvSpPr>
              <a:spLocks noChangeArrowheads="1" noTextEdit="1"/>
            </p:cNvSpPr>
            <p:nvPr/>
          </p:nvSpPr>
          <p:spPr bwMode="auto">
            <a:xfrm rot="17280000">
              <a:off x="1686" y="1541"/>
              <a:ext cx="1434" cy="1435"/>
            </a:xfrm>
            <a:custGeom>
              <a:avLst/>
              <a:gdLst>
                <a:gd name="G0" fmla="+- -5505024 0 0"/>
                <a:gd name="G1" fmla="+- -7471104 0 0"/>
                <a:gd name="G2" fmla="+- -5505024 0 -7471104"/>
                <a:gd name="G3" fmla="+- 10800 0 0"/>
                <a:gd name="G4" fmla="+- 0 0 -5505024"/>
                <a:gd name="T0" fmla="*/ 360 256 1"/>
                <a:gd name="T1" fmla="*/ 0 256 1"/>
                <a:gd name="G5" fmla="+- G2 T0 T1"/>
                <a:gd name="G6" fmla="?: G2 G2 G5"/>
                <a:gd name="G7" fmla="+- 0 0 G6"/>
                <a:gd name="G8" fmla="+- 7200 0 0"/>
                <a:gd name="G9" fmla="+- 0 0 -7471104"/>
                <a:gd name="G10" fmla="+- 7200 0 2700"/>
                <a:gd name="G11" fmla="cos G10 -5505024"/>
                <a:gd name="G12" fmla="sin G10 -5505024"/>
                <a:gd name="G13" fmla="cos 13500 -5505024"/>
                <a:gd name="G14" fmla="sin 13500 -5505024"/>
                <a:gd name="G15" fmla="+- G11 10800 0"/>
                <a:gd name="G16" fmla="+- G12 10800 0"/>
                <a:gd name="G17" fmla="+- G13 10800 0"/>
                <a:gd name="G18" fmla="+- G14 10800 0"/>
                <a:gd name="G19" fmla="*/ 7200 1 2"/>
                <a:gd name="G20" fmla="+- G19 5400 0"/>
                <a:gd name="G21" fmla="cos G20 -5505024"/>
                <a:gd name="G22" fmla="sin G20 -5505024"/>
                <a:gd name="G23" fmla="+- G21 10800 0"/>
                <a:gd name="G24" fmla="+- G12 G23 G22"/>
                <a:gd name="G25" fmla="+- G22 G23 G11"/>
                <a:gd name="G26" fmla="cos 10800 -5505024"/>
                <a:gd name="G27" fmla="sin 10800 -5505024"/>
                <a:gd name="G28" fmla="cos 7200 -5505024"/>
                <a:gd name="G29" fmla="sin 7200 -5505024"/>
                <a:gd name="G30" fmla="+- G26 10800 0"/>
                <a:gd name="G31" fmla="+- G27 10800 0"/>
                <a:gd name="G32" fmla="+- G28 10800 0"/>
                <a:gd name="G33" fmla="+- G29 10800 0"/>
                <a:gd name="G34" fmla="+- G19 5400 0"/>
                <a:gd name="G35" fmla="cos G34 -7471104"/>
                <a:gd name="G36" fmla="sin G34 -7471104"/>
                <a:gd name="G37" fmla="+/ -7471104 -5505024 2"/>
                <a:gd name="T2" fmla="*/ 180 256 1"/>
                <a:gd name="T3" fmla="*/ 0 256 1"/>
                <a:gd name="G38" fmla="+- G37 T2 T3"/>
                <a:gd name="G39" fmla="?: G2 G37 G38"/>
                <a:gd name="G40" fmla="cos 10800 G39"/>
                <a:gd name="G41" fmla="sin 10800 G39"/>
                <a:gd name="G42" fmla="cos 7200 G39"/>
                <a:gd name="G43" fmla="sin 7200 G39"/>
                <a:gd name="G44" fmla="+- G40 10800 0"/>
                <a:gd name="G45" fmla="+- G41 10800 0"/>
                <a:gd name="G46" fmla="+- G42 10800 0"/>
                <a:gd name="G47" fmla="+- G43 10800 0"/>
                <a:gd name="G48" fmla="+- G35 10800 0"/>
                <a:gd name="G49" fmla="+- G36 10800 0"/>
                <a:gd name="T4" fmla="*/ 9110 w 21600"/>
                <a:gd name="T5" fmla="*/ 132 h 21600"/>
                <a:gd name="T6" fmla="*/ 7139 w 21600"/>
                <a:gd name="T7" fmla="*/ 2578 h 21600"/>
                <a:gd name="T8" fmla="*/ 9673 w 21600"/>
                <a:gd name="T9" fmla="*/ 3688 h 21600"/>
                <a:gd name="T10" fmla="*/ 12211 w 21600"/>
                <a:gd name="T11" fmla="*/ -2627 h 21600"/>
                <a:gd name="T12" fmla="*/ 16215 w 21600"/>
                <a:gd name="T13" fmla="*/ 2319 h 21600"/>
                <a:gd name="T14" fmla="*/ 11270 w 21600"/>
                <a:gd name="T15" fmla="*/ 6324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1552" y="3639"/>
                  </a:moveTo>
                  <a:cubicBezTo>
                    <a:pt x="11302" y="3613"/>
                    <a:pt x="11051" y="3600"/>
                    <a:pt x="10800" y="3600"/>
                  </a:cubicBezTo>
                  <a:cubicBezTo>
                    <a:pt x="9790" y="3600"/>
                    <a:pt x="8793" y="3812"/>
                    <a:pt x="7871" y="4222"/>
                  </a:cubicBezTo>
                  <a:lnTo>
                    <a:pt x="6407" y="933"/>
                  </a:lnTo>
                  <a:cubicBezTo>
                    <a:pt x="7789" y="318"/>
                    <a:pt x="9286" y="0"/>
                    <a:pt x="10800" y="0"/>
                  </a:cubicBezTo>
                  <a:cubicBezTo>
                    <a:pt x="11177" y="0"/>
                    <a:pt x="11553" y="19"/>
                    <a:pt x="11928" y="59"/>
                  </a:cubicBezTo>
                  <a:lnTo>
                    <a:pt x="12211" y="-2627"/>
                  </a:lnTo>
                  <a:lnTo>
                    <a:pt x="16215" y="2319"/>
                  </a:lnTo>
                  <a:lnTo>
                    <a:pt x="11270" y="6324"/>
                  </a:lnTo>
                  <a:lnTo>
                    <a:pt x="11552" y="3639"/>
                  </a:lnTo>
                  <a:close/>
                </a:path>
              </a:pathLst>
            </a:custGeom>
            <a:solidFill>
              <a:srgbClr val="01BD0A"/>
            </a:solidFill>
            <a:ln w="28575">
              <a:solidFill>
                <a:srgbClr val="019308"/>
              </a:solidFill>
              <a:miter lim="800000"/>
              <a:headEnd/>
              <a:tailEnd/>
            </a:ln>
          </p:spPr>
          <p:txBody>
            <a:bodyPr vert="horz" wrap="none" lIns="91440" tIns="45720" rIns="91440" bIns="45720" numCol="1" anchor="ctr" anchorCtr="0" compatLnSpc="1">
              <a:prstTxWarp prst="textNoShape">
                <a:avLst/>
              </a:prstTxWarp>
            </a:bodyPr>
            <a:lstStyle/>
            <a:p>
              <a:endParaRPr lang="nl-NL"/>
            </a:p>
          </p:txBody>
        </p:sp>
        <p:sp>
          <p:nvSpPr>
            <p:cNvPr id="8" name="_s6153"/>
            <p:cNvSpPr>
              <a:spLocks noChangeArrowheads="1"/>
            </p:cNvSpPr>
            <p:nvPr/>
          </p:nvSpPr>
          <p:spPr bwMode="auto">
            <a:xfrm>
              <a:off x="3225" y="1272"/>
              <a:ext cx="528" cy="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NL" altLang="nl-NL" sz="1800" b="0" i="0" u="none" strike="noStrike" cap="none" normalizeH="0" baseline="0" smtClean="0">
                  <a:ln>
                    <a:noFill/>
                  </a:ln>
                  <a:solidFill>
                    <a:srgbClr val="663300"/>
                  </a:solidFill>
                  <a:effectLst/>
                  <a:latin typeface="Verdana" panose="020B0604030504040204" pitchFamily="34" charset="0"/>
                  <a:cs typeface="Arial" panose="020B0604020202020204" pitchFamily="34" charset="0"/>
                </a:rPr>
                <a:t>Requirements</a:t>
              </a:r>
            </a:p>
            <a:p>
              <a:pPr marL="0" marR="0" lvl="0" indent="0" algn="ctr" defTabSz="914400" rtl="0" eaLnBrk="1" fontAlgn="base" latinLnBrk="0" hangingPunct="1">
                <a:lnSpc>
                  <a:spcPct val="100000"/>
                </a:lnSpc>
                <a:spcBef>
                  <a:spcPct val="0"/>
                </a:spcBef>
                <a:spcAft>
                  <a:spcPct val="0"/>
                </a:spcAft>
                <a:buClrTx/>
                <a:buSzTx/>
                <a:buFontTx/>
                <a:buNone/>
                <a:tabLst/>
              </a:pPr>
              <a:r>
                <a:rPr kumimoji="0" lang="nl-NL" altLang="nl-NL" sz="1800" b="0" i="0" u="none" strike="noStrike" cap="none" normalizeH="0" baseline="0" smtClean="0">
                  <a:ln>
                    <a:noFill/>
                  </a:ln>
                  <a:solidFill>
                    <a:srgbClr val="663300"/>
                  </a:solidFill>
                  <a:effectLst/>
                  <a:latin typeface="Verdana" panose="020B0604030504040204" pitchFamily="34" charset="0"/>
                  <a:cs typeface="Arial" panose="020B0604020202020204" pitchFamily="34" charset="0"/>
                </a:rPr>
                <a:t>Analysis</a:t>
              </a:r>
            </a:p>
          </p:txBody>
        </p:sp>
        <p:sp>
          <p:nvSpPr>
            <p:cNvPr id="9" name="_s6154"/>
            <p:cNvSpPr>
              <a:spLocks noChangeArrowheads="1"/>
            </p:cNvSpPr>
            <p:nvPr/>
          </p:nvSpPr>
          <p:spPr bwMode="auto">
            <a:xfrm>
              <a:off x="1570" y="2476"/>
              <a:ext cx="528" cy="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NL" altLang="nl-NL" sz="1800" b="0" i="0" u="none" strike="noStrike" cap="none" normalizeH="0" baseline="0" smtClean="0">
                  <a:ln>
                    <a:noFill/>
                  </a:ln>
                  <a:solidFill>
                    <a:schemeClr val="hlink"/>
                  </a:solidFill>
                  <a:effectLst/>
                  <a:latin typeface="Verdana" panose="020B0604030504040204" pitchFamily="34" charset="0"/>
                  <a:cs typeface="Arial" panose="020B0604020202020204" pitchFamily="34" charset="0"/>
                </a:rPr>
                <a:t>Quality</a:t>
              </a:r>
            </a:p>
            <a:p>
              <a:pPr marL="0" marR="0" lvl="0" indent="0" algn="ctr" defTabSz="914400" rtl="0" eaLnBrk="1" fontAlgn="base" latinLnBrk="0" hangingPunct="1">
                <a:lnSpc>
                  <a:spcPct val="100000"/>
                </a:lnSpc>
                <a:spcBef>
                  <a:spcPct val="0"/>
                </a:spcBef>
                <a:spcAft>
                  <a:spcPct val="0"/>
                </a:spcAft>
                <a:buClrTx/>
                <a:buSzTx/>
                <a:buFontTx/>
                <a:buNone/>
                <a:tabLst/>
              </a:pPr>
              <a:r>
                <a:rPr kumimoji="0" lang="nl-NL" altLang="nl-NL" sz="1800" b="0" i="0" u="none" strike="noStrike" cap="none" normalizeH="0" baseline="0" smtClean="0">
                  <a:ln>
                    <a:noFill/>
                  </a:ln>
                  <a:solidFill>
                    <a:schemeClr val="hlink"/>
                  </a:solidFill>
                  <a:effectLst/>
                  <a:latin typeface="Verdana" panose="020B0604030504040204" pitchFamily="34" charset="0"/>
                  <a:cs typeface="Arial" panose="020B0604020202020204" pitchFamily="34" charset="0"/>
                </a:rPr>
                <a:t>Assurance</a:t>
              </a:r>
            </a:p>
          </p:txBody>
        </p:sp>
        <p:sp>
          <p:nvSpPr>
            <p:cNvPr id="10" name="_s6155"/>
            <p:cNvSpPr>
              <a:spLocks noChangeArrowheads="1"/>
            </p:cNvSpPr>
            <p:nvPr/>
          </p:nvSpPr>
          <p:spPr bwMode="auto">
            <a:xfrm>
              <a:off x="1960" y="1272"/>
              <a:ext cx="528" cy="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NL" altLang="nl-NL" sz="1800" b="0" i="0" u="none" strike="noStrike" cap="none" normalizeH="0" baseline="0" smtClean="0">
                  <a:ln>
                    <a:noFill/>
                  </a:ln>
                  <a:solidFill>
                    <a:srgbClr val="663300"/>
                  </a:solidFill>
                  <a:effectLst/>
                  <a:latin typeface="Verdana" panose="020B0604030504040204" pitchFamily="34" charset="0"/>
                  <a:cs typeface="Arial" panose="020B0604020202020204" pitchFamily="34" charset="0"/>
                </a:rPr>
                <a:t>Execution &amp;</a:t>
              </a:r>
            </a:p>
            <a:p>
              <a:pPr marL="0" marR="0" lvl="0" indent="0" algn="ctr" defTabSz="914400" rtl="0" eaLnBrk="1" fontAlgn="base" latinLnBrk="0" hangingPunct="1">
                <a:lnSpc>
                  <a:spcPct val="100000"/>
                </a:lnSpc>
                <a:spcBef>
                  <a:spcPct val="0"/>
                </a:spcBef>
                <a:spcAft>
                  <a:spcPct val="0"/>
                </a:spcAft>
                <a:buClrTx/>
                <a:buSzTx/>
                <a:buFontTx/>
                <a:buNone/>
                <a:tabLst/>
              </a:pPr>
              <a:r>
                <a:rPr kumimoji="0" lang="nl-NL" altLang="nl-NL" sz="1800" b="0" i="0" u="none" strike="noStrike" cap="none" normalizeH="0" baseline="0" smtClean="0">
                  <a:ln>
                    <a:noFill/>
                  </a:ln>
                  <a:solidFill>
                    <a:srgbClr val="663300"/>
                  </a:solidFill>
                  <a:effectLst/>
                  <a:latin typeface="Verdana" panose="020B0604030504040204" pitchFamily="34" charset="0"/>
                  <a:cs typeface="Arial" panose="020B0604020202020204" pitchFamily="34" charset="0"/>
                </a:rPr>
                <a:t>Reporting</a:t>
              </a:r>
            </a:p>
          </p:txBody>
        </p:sp>
        <p:sp>
          <p:nvSpPr>
            <p:cNvPr id="11" name="_s6156"/>
            <p:cNvSpPr>
              <a:spLocks noChangeArrowheads="1"/>
            </p:cNvSpPr>
            <p:nvPr/>
          </p:nvSpPr>
          <p:spPr bwMode="auto">
            <a:xfrm>
              <a:off x="2594" y="3218"/>
              <a:ext cx="528" cy="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NL" altLang="nl-NL" sz="1800" b="0" i="0" u="none" strike="noStrike" cap="none" normalizeH="0" baseline="0" smtClean="0">
                  <a:ln>
                    <a:noFill/>
                  </a:ln>
                  <a:solidFill>
                    <a:srgbClr val="663300"/>
                  </a:solidFill>
                  <a:effectLst/>
                  <a:latin typeface="Verdana" panose="020B0604030504040204" pitchFamily="34" charset="0"/>
                  <a:cs typeface="Arial" panose="020B0604020202020204" pitchFamily="34" charset="0"/>
                </a:rPr>
                <a:t>Implement-</a:t>
              </a:r>
            </a:p>
            <a:p>
              <a:pPr marL="0" marR="0" lvl="0" indent="0" algn="ctr" defTabSz="914400" rtl="0" eaLnBrk="1" fontAlgn="base" latinLnBrk="0" hangingPunct="1">
                <a:lnSpc>
                  <a:spcPct val="100000"/>
                </a:lnSpc>
                <a:spcBef>
                  <a:spcPct val="0"/>
                </a:spcBef>
                <a:spcAft>
                  <a:spcPct val="0"/>
                </a:spcAft>
                <a:buClrTx/>
                <a:buSzTx/>
                <a:buFontTx/>
                <a:buNone/>
                <a:tabLst/>
              </a:pPr>
              <a:r>
                <a:rPr kumimoji="0" lang="nl-NL" altLang="nl-NL" sz="1800" b="0" i="0" u="none" strike="noStrike" cap="none" normalizeH="0" baseline="0" smtClean="0">
                  <a:ln>
                    <a:noFill/>
                  </a:ln>
                  <a:solidFill>
                    <a:srgbClr val="663300"/>
                  </a:solidFill>
                  <a:effectLst/>
                  <a:latin typeface="Verdana" panose="020B0604030504040204" pitchFamily="34" charset="0"/>
                  <a:cs typeface="Arial" panose="020B0604020202020204" pitchFamily="34" charset="0"/>
                </a:rPr>
                <a:t>ation</a:t>
              </a:r>
            </a:p>
          </p:txBody>
        </p:sp>
        <p:sp>
          <p:nvSpPr>
            <p:cNvPr id="12" name="_s6157"/>
            <p:cNvSpPr>
              <a:spLocks noChangeArrowheads="1"/>
            </p:cNvSpPr>
            <p:nvPr/>
          </p:nvSpPr>
          <p:spPr bwMode="auto">
            <a:xfrm>
              <a:off x="3616" y="2474"/>
              <a:ext cx="528" cy="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NL" altLang="nl-NL" sz="1800" b="0" i="0" u="none" strike="noStrike" cap="none" normalizeH="0" baseline="0" smtClean="0">
                  <a:ln>
                    <a:noFill/>
                  </a:ln>
                  <a:solidFill>
                    <a:srgbClr val="663300"/>
                  </a:solidFill>
                  <a:effectLst/>
                  <a:latin typeface="Verdana" panose="020B0604030504040204" pitchFamily="34" charset="0"/>
                  <a:cs typeface="Arial" panose="020B0604020202020204" pitchFamily="34" charset="0"/>
                </a:rPr>
                <a:t>Design</a:t>
              </a:r>
            </a:p>
          </p:txBody>
        </p:sp>
      </p:gr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6770" name="Rectangle 2">
            <a:extLst>
              <a:ext uri="{FF2B5EF4-FFF2-40B4-BE49-F238E27FC236}">
                <a16:creationId xmlns:a16="http://schemas.microsoft.com/office/drawing/2014/main" xmlns="" id="{93EB6A65-5026-40AF-A39D-D812CBE98EC3}"/>
              </a:ext>
            </a:extLst>
          </p:cNvPr>
          <p:cNvSpPr>
            <a:spLocks noGrp="1" noChangeArrowheads="1"/>
          </p:cNvSpPr>
          <p:nvPr>
            <p:ph type="title"/>
          </p:nvPr>
        </p:nvSpPr>
        <p:spPr>
          <a:xfrm>
            <a:off x="457200" y="277813"/>
            <a:ext cx="6635750" cy="1139825"/>
          </a:xfrm>
        </p:spPr>
        <p:txBody>
          <a:bodyPr/>
          <a:lstStyle/>
          <a:p>
            <a:pPr eaLnBrk="1" hangingPunct="1">
              <a:defRPr/>
            </a:pPr>
            <a:r>
              <a:rPr lang="en-US" altLang="nl-NL"/>
              <a:t>Quality Assurance</a:t>
            </a:r>
          </a:p>
        </p:txBody>
      </p:sp>
      <p:sp>
        <p:nvSpPr>
          <p:cNvPr id="416772" name="Rectangle 4">
            <a:extLst>
              <a:ext uri="{FF2B5EF4-FFF2-40B4-BE49-F238E27FC236}">
                <a16:creationId xmlns:a16="http://schemas.microsoft.com/office/drawing/2014/main" xmlns="" id="{1B42CD88-7D98-4197-9EB6-2C2A5578D245}"/>
              </a:ext>
            </a:extLst>
          </p:cNvPr>
          <p:cNvSpPr>
            <a:spLocks noGrp="1" noChangeArrowheads="1"/>
          </p:cNvSpPr>
          <p:nvPr>
            <p:ph type="body" sz="half" idx="1"/>
          </p:nvPr>
        </p:nvSpPr>
        <p:spPr>
          <a:xfrm>
            <a:off x="468313" y="1341438"/>
            <a:ext cx="7931150" cy="5327650"/>
          </a:xfrm>
        </p:spPr>
        <p:txBody>
          <a:bodyPr/>
          <a:lstStyle/>
          <a:p>
            <a:pPr marL="381000" indent="-381000" eaLnBrk="1" hangingPunct="1">
              <a:spcBef>
                <a:spcPct val="50000"/>
              </a:spcBef>
              <a:buClr>
                <a:schemeClr val="tx1"/>
              </a:buClr>
              <a:buSzTx/>
              <a:buFontTx/>
              <a:buChar char="•"/>
              <a:defRPr/>
            </a:pPr>
            <a:r>
              <a:rPr lang="en-US" altLang="nl-NL" sz="2400" dirty="0"/>
              <a:t>Validate scripts:</a:t>
            </a:r>
          </a:p>
          <a:p>
            <a:pPr marL="611188" lvl="1" indent="-153988" eaLnBrk="1" hangingPunct="1">
              <a:spcBef>
                <a:spcPct val="50000"/>
              </a:spcBef>
              <a:defRPr/>
            </a:pPr>
            <a:r>
              <a:rPr lang="en-US" altLang="nl-NL" sz="2100" dirty="0"/>
              <a:t>Error handling</a:t>
            </a:r>
          </a:p>
          <a:p>
            <a:pPr marL="611188" lvl="1" indent="-153988" eaLnBrk="1" hangingPunct="1">
              <a:spcBef>
                <a:spcPct val="50000"/>
              </a:spcBef>
              <a:defRPr/>
            </a:pPr>
            <a:r>
              <a:rPr lang="en-US" altLang="nl-NL" sz="2100" dirty="0"/>
              <a:t>Test data</a:t>
            </a:r>
          </a:p>
          <a:p>
            <a:pPr marL="611188" lvl="1" indent="-153988" eaLnBrk="1" hangingPunct="1">
              <a:spcBef>
                <a:spcPct val="50000"/>
              </a:spcBef>
              <a:defRPr/>
            </a:pPr>
            <a:r>
              <a:rPr lang="en-US" altLang="nl-NL" sz="2100" dirty="0"/>
              <a:t>Collection of metrics</a:t>
            </a:r>
          </a:p>
          <a:p>
            <a:pPr marL="381000" indent="-381000" eaLnBrk="1" hangingPunct="1">
              <a:spcBef>
                <a:spcPct val="50000"/>
              </a:spcBef>
              <a:buClr>
                <a:schemeClr val="tx1"/>
              </a:buClr>
              <a:buSzTx/>
              <a:buFontTx/>
              <a:buChar char="•"/>
              <a:defRPr/>
            </a:pPr>
            <a:r>
              <a:rPr lang="en-US" altLang="nl-NL" sz="2400" dirty="0"/>
              <a:t>Execute verification scenario</a:t>
            </a:r>
          </a:p>
          <a:p>
            <a:pPr marL="611188" lvl="1" indent="-153988" eaLnBrk="1" hangingPunct="1">
              <a:spcBef>
                <a:spcPct val="50000"/>
              </a:spcBef>
              <a:defRPr/>
            </a:pPr>
            <a:r>
              <a:rPr lang="en-US" altLang="nl-NL" sz="2100" dirty="0"/>
              <a:t>One </a:t>
            </a:r>
            <a:r>
              <a:rPr lang="en-US" altLang="nl-NL" sz="2100" dirty="0" err="1"/>
              <a:t>Vuser</a:t>
            </a:r>
            <a:r>
              <a:rPr lang="en-US" altLang="nl-NL" sz="2100" dirty="0"/>
              <a:t> per script</a:t>
            </a:r>
          </a:p>
          <a:p>
            <a:pPr marL="381000" indent="-381000" eaLnBrk="1" hangingPunct="1">
              <a:spcBef>
                <a:spcPct val="50000"/>
              </a:spcBef>
              <a:buClr>
                <a:schemeClr val="tx1"/>
              </a:buClr>
              <a:buSzTx/>
              <a:buFontTx/>
              <a:buChar char="•"/>
              <a:defRPr/>
            </a:pPr>
            <a:r>
              <a:rPr lang="en-US" altLang="nl-NL" sz="2400" dirty="0"/>
              <a:t>Entry criterion for load test execution:</a:t>
            </a:r>
          </a:p>
          <a:p>
            <a:pPr marL="611188" lvl="1" indent="-153988" eaLnBrk="1" hangingPunct="1">
              <a:spcBef>
                <a:spcPct val="50000"/>
              </a:spcBef>
              <a:defRPr/>
            </a:pPr>
            <a:r>
              <a:rPr lang="en-US" altLang="nl-NL" sz="2000" dirty="0"/>
              <a:t>No failed transactions</a:t>
            </a:r>
          </a:p>
          <a:p>
            <a:pPr marL="611188" lvl="1" indent="-153988" eaLnBrk="1" hangingPunct="1">
              <a:spcBef>
                <a:spcPct val="50000"/>
              </a:spcBef>
              <a:defRPr/>
            </a:pPr>
            <a:r>
              <a:rPr lang="en-US" altLang="nl-NL" sz="2000" dirty="0"/>
              <a:t>All performance requirements are met</a:t>
            </a:r>
          </a:p>
          <a:p>
            <a:pPr marL="611188" lvl="1" indent="-153988" eaLnBrk="1" hangingPunct="1">
              <a:spcBef>
                <a:spcPct val="50000"/>
              </a:spcBef>
              <a:defRPr/>
            </a:pPr>
            <a:endParaRPr lang="en-US" altLang="nl-NL" sz="2100" dirty="0"/>
          </a:p>
        </p:txBody>
      </p:sp>
      <p:sp>
        <p:nvSpPr>
          <p:cNvPr id="50180" name="Text Box 3"/>
          <p:cNvSpPr txBox="1">
            <a:spLocks noChangeArrowheads="1"/>
          </p:cNvSpPr>
          <p:nvPr/>
        </p:nvSpPr>
        <p:spPr bwMode="auto">
          <a:xfrm>
            <a:off x="593725" y="1277938"/>
            <a:ext cx="1539875" cy="339725"/>
          </a:xfrm>
          <a:prstGeom prst="rect">
            <a:avLst/>
          </a:prstGeom>
          <a:noFill/>
          <a:ln>
            <a:noFill/>
          </a:ln>
          <a:effectLst/>
          <a:extLst>
            <a:ext uri="{909E8E84-426E-40DD-AFC4-6F175D3DCCD1}">
              <a14:hiddenFill xmlns:a14="http://schemas.microsoft.com/office/drawing/2010/main">
                <a:solidFill>
                  <a:srgbClr val="00FF00">
                    <a:alpha val="20000"/>
                  </a:srgbClr>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9pPr>
          </a:lstStyle>
          <a:p>
            <a:pPr algn="ctr" eaLnBrk="1" hangingPunct="1">
              <a:lnSpc>
                <a:spcPct val="90000"/>
              </a:lnSpc>
              <a:spcBef>
                <a:spcPct val="50000"/>
              </a:spcBef>
              <a:buClrTx/>
              <a:buSzTx/>
              <a:buFontTx/>
              <a:buNone/>
            </a:pPr>
            <a:endParaRPr lang="nl-NL" altLang="nl-NL" sz="1800">
              <a:solidFill>
                <a:schemeClr val="tx2"/>
              </a:solidFill>
              <a:latin typeface="Arial" panose="020B0604020202020204" pitchFamily="34" charset="0"/>
            </a:endParaRPr>
          </a:p>
        </p:txBody>
      </p:sp>
      <p:pic>
        <p:nvPicPr>
          <p:cNvPr id="50181" name="Picture 5" descr="pe01562_"/>
          <p:cNvPicPr>
            <a:picLocks noChangeAspect="1" noChangeArrowheads="1"/>
          </p:cNvPicPr>
          <p:nvPr>
            <p:ph sz="half" idx="2"/>
          </p:nvPr>
        </p:nvPicPr>
        <p:blipFill>
          <a:blip r:embed="rId2" cstate="print">
            <a:extLst>
              <a:ext uri="{28A0092B-C50C-407E-A947-70E740481C1C}">
                <a14:useLocalDpi xmlns:a14="http://schemas.microsoft.com/office/drawing/2010/main" val="0"/>
              </a:ext>
            </a:extLst>
          </a:blip>
          <a:srcRect/>
          <a:stretch>
            <a:fillRect/>
          </a:stretch>
        </p:blipFill>
        <p:spPr>
          <a:xfrm>
            <a:off x="7116763" y="404813"/>
            <a:ext cx="1504950" cy="15843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3026" name="Rectangle 2">
            <a:extLst>
              <a:ext uri="{FF2B5EF4-FFF2-40B4-BE49-F238E27FC236}">
                <a16:creationId xmlns:a16="http://schemas.microsoft.com/office/drawing/2014/main" xmlns="" id="{4F4F54C5-2230-4C03-AD39-FC8361A9DEAC}"/>
              </a:ext>
            </a:extLst>
          </p:cNvPr>
          <p:cNvSpPr>
            <a:spLocks noGrp="1" noChangeArrowheads="1"/>
          </p:cNvSpPr>
          <p:nvPr>
            <p:ph type="title"/>
          </p:nvPr>
        </p:nvSpPr>
        <p:spPr/>
        <p:txBody>
          <a:bodyPr/>
          <a:lstStyle/>
          <a:p>
            <a:pPr eaLnBrk="1" hangingPunct="1">
              <a:defRPr/>
            </a:pPr>
            <a:r>
              <a:rPr lang="en-US" altLang="nl-NL" dirty="0"/>
              <a:t>Load Test Development Cycle</a:t>
            </a:r>
          </a:p>
        </p:txBody>
      </p:sp>
      <p:sp>
        <p:nvSpPr>
          <p:cNvPr id="7183" name="Text Box 3"/>
          <p:cNvSpPr txBox="1">
            <a:spLocks noChangeArrowheads="1"/>
          </p:cNvSpPr>
          <p:nvPr/>
        </p:nvSpPr>
        <p:spPr bwMode="auto">
          <a:xfrm>
            <a:off x="593725" y="1277938"/>
            <a:ext cx="1539875" cy="339725"/>
          </a:xfrm>
          <a:prstGeom prst="rect">
            <a:avLst/>
          </a:prstGeom>
          <a:noFill/>
          <a:ln>
            <a:noFill/>
          </a:ln>
          <a:effectLst/>
          <a:extLst>
            <a:ext uri="{909E8E84-426E-40DD-AFC4-6F175D3DCCD1}">
              <a14:hiddenFill xmlns:a14="http://schemas.microsoft.com/office/drawing/2010/main">
                <a:solidFill>
                  <a:srgbClr val="00FF00">
                    <a:alpha val="20000"/>
                  </a:srgbClr>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9pPr>
          </a:lstStyle>
          <a:p>
            <a:pPr algn="ctr" eaLnBrk="1" hangingPunct="1">
              <a:lnSpc>
                <a:spcPct val="90000"/>
              </a:lnSpc>
              <a:spcBef>
                <a:spcPct val="50000"/>
              </a:spcBef>
              <a:buClrTx/>
              <a:buSzTx/>
              <a:buFontTx/>
              <a:buNone/>
            </a:pPr>
            <a:endParaRPr lang="nl-NL" altLang="nl-NL" sz="1800">
              <a:solidFill>
                <a:schemeClr val="tx2"/>
              </a:solidFill>
              <a:latin typeface="Arial" panose="020B0604020202020204" pitchFamily="34" charset="0"/>
            </a:endParaRPr>
          </a:p>
        </p:txBody>
      </p:sp>
      <p:grpSp>
        <p:nvGrpSpPr>
          <p:cNvPr id="2" name="SmartArt Placeholder 513027"/>
          <p:cNvGrpSpPr>
            <a:grpSpLocks noChangeAspect="1"/>
          </p:cNvGrpSpPr>
          <p:nvPr/>
        </p:nvGrpSpPr>
        <p:grpSpPr bwMode="auto">
          <a:xfrm>
            <a:off x="431800" y="1589088"/>
            <a:ext cx="8208963" cy="4464050"/>
            <a:chOff x="272" y="1001"/>
            <a:chExt cx="5171" cy="2812"/>
          </a:xfrm>
        </p:grpSpPr>
        <p:sp>
          <p:nvSpPr>
            <p:cNvPr id="3" name="_s7172"/>
            <p:cNvSpPr>
              <a:spLocks noChangeArrowheads="1" noTextEdit="1"/>
            </p:cNvSpPr>
            <p:nvPr/>
          </p:nvSpPr>
          <p:spPr bwMode="auto">
            <a:xfrm>
              <a:off x="2140" y="1212"/>
              <a:ext cx="1435" cy="1434"/>
            </a:xfrm>
            <a:custGeom>
              <a:avLst/>
              <a:gdLst>
                <a:gd name="G0" fmla="+- -5505024 0 0"/>
                <a:gd name="G1" fmla="+- -7471104 0 0"/>
                <a:gd name="G2" fmla="+- -5505024 0 -7471104"/>
                <a:gd name="G3" fmla="+- 10800 0 0"/>
                <a:gd name="G4" fmla="+- 0 0 -5505024"/>
                <a:gd name="T0" fmla="*/ 360 256 1"/>
                <a:gd name="T1" fmla="*/ 0 256 1"/>
                <a:gd name="G5" fmla="+- G2 T0 T1"/>
                <a:gd name="G6" fmla="?: G2 G2 G5"/>
                <a:gd name="G7" fmla="+- 0 0 G6"/>
                <a:gd name="G8" fmla="+- 7200 0 0"/>
                <a:gd name="G9" fmla="+- 0 0 -7471104"/>
                <a:gd name="G10" fmla="+- 7200 0 2700"/>
                <a:gd name="G11" fmla="cos G10 -5505024"/>
                <a:gd name="G12" fmla="sin G10 -5505024"/>
                <a:gd name="G13" fmla="cos 13500 -5505024"/>
                <a:gd name="G14" fmla="sin 13500 -5505024"/>
                <a:gd name="G15" fmla="+- G11 10800 0"/>
                <a:gd name="G16" fmla="+- G12 10800 0"/>
                <a:gd name="G17" fmla="+- G13 10800 0"/>
                <a:gd name="G18" fmla="+- G14 10800 0"/>
                <a:gd name="G19" fmla="*/ 7200 1 2"/>
                <a:gd name="G20" fmla="+- G19 5400 0"/>
                <a:gd name="G21" fmla="cos G20 -5505024"/>
                <a:gd name="G22" fmla="sin G20 -5505024"/>
                <a:gd name="G23" fmla="+- G21 10800 0"/>
                <a:gd name="G24" fmla="+- G12 G23 G22"/>
                <a:gd name="G25" fmla="+- G22 G23 G11"/>
                <a:gd name="G26" fmla="cos 10800 -5505024"/>
                <a:gd name="G27" fmla="sin 10800 -5505024"/>
                <a:gd name="G28" fmla="cos 7200 -5505024"/>
                <a:gd name="G29" fmla="sin 7200 -5505024"/>
                <a:gd name="G30" fmla="+- G26 10800 0"/>
                <a:gd name="G31" fmla="+- G27 10800 0"/>
                <a:gd name="G32" fmla="+- G28 10800 0"/>
                <a:gd name="G33" fmla="+- G29 10800 0"/>
                <a:gd name="G34" fmla="+- G19 5400 0"/>
                <a:gd name="G35" fmla="cos G34 -7471104"/>
                <a:gd name="G36" fmla="sin G34 -7471104"/>
                <a:gd name="G37" fmla="+/ -7471104 -5505024 2"/>
                <a:gd name="T2" fmla="*/ 180 256 1"/>
                <a:gd name="T3" fmla="*/ 0 256 1"/>
                <a:gd name="G38" fmla="+- G37 T2 T3"/>
                <a:gd name="G39" fmla="?: G2 G37 G38"/>
                <a:gd name="G40" fmla="cos 10800 G39"/>
                <a:gd name="G41" fmla="sin 10800 G39"/>
                <a:gd name="G42" fmla="cos 7200 G39"/>
                <a:gd name="G43" fmla="sin 7200 G39"/>
                <a:gd name="G44" fmla="+- G40 10800 0"/>
                <a:gd name="G45" fmla="+- G41 10800 0"/>
                <a:gd name="G46" fmla="+- G42 10800 0"/>
                <a:gd name="G47" fmla="+- G43 10800 0"/>
                <a:gd name="G48" fmla="+- G35 10800 0"/>
                <a:gd name="G49" fmla="+- G36 10800 0"/>
                <a:gd name="T4" fmla="*/ 9110 w 21600"/>
                <a:gd name="T5" fmla="*/ 132 h 21600"/>
                <a:gd name="T6" fmla="*/ 7139 w 21600"/>
                <a:gd name="T7" fmla="*/ 2578 h 21600"/>
                <a:gd name="T8" fmla="*/ 9673 w 21600"/>
                <a:gd name="T9" fmla="*/ 3688 h 21600"/>
                <a:gd name="T10" fmla="*/ 12211 w 21600"/>
                <a:gd name="T11" fmla="*/ -2627 h 21600"/>
                <a:gd name="T12" fmla="*/ 16215 w 21600"/>
                <a:gd name="T13" fmla="*/ 2319 h 21600"/>
                <a:gd name="T14" fmla="*/ 11270 w 21600"/>
                <a:gd name="T15" fmla="*/ 6324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1552" y="3639"/>
                  </a:moveTo>
                  <a:cubicBezTo>
                    <a:pt x="11302" y="3613"/>
                    <a:pt x="11051" y="3600"/>
                    <a:pt x="10800" y="3600"/>
                  </a:cubicBezTo>
                  <a:cubicBezTo>
                    <a:pt x="9790" y="3600"/>
                    <a:pt x="8793" y="3812"/>
                    <a:pt x="7871" y="4222"/>
                  </a:cubicBezTo>
                  <a:lnTo>
                    <a:pt x="6407" y="933"/>
                  </a:lnTo>
                  <a:cubicBezTo>
                    <a:pt x="7789" y="318"/>
                    <a:pt x="9286" y="0"/>
                    <a:pt x="10800" y="0"/>
                  </a:cubicBezTo>
                  <a:cubicBezTo>
                    <a:pt x="11177" y="0"/>
                    <a:pt x="11553" y="19"/>
                    <a:pt x="11928" y="59"/>
                  </a:cubicBezTo>
                  <a:lnTo>
                    <a:pt x="12211" y="-2627"/>
                  </a:lnTo>
                  <a:lnTo>
                    <a:pt x="16215" y="2319"/>
                  </a:lnTo>
                  <a:lnTo>
                    <a:pt x="11270" y="6324"/>
                  </a:lnTo>
                  <a:lnTo>
                    <a:pt x="11552" y="3639"/>
                  </a:lnTo>
                  <a:close/>
                </a:path>
              </a:pathLst>
            </a:custGeom>
            <a:solidFill>
              <a:srgbClr val="9966FF"/>
            </a:solidFill>
            <a:ln w="28575">
              <a:solidFill>
                <a:srgbClr val="5F0FFF"/>
              </a:solidFill>
              <a:miter lim="800000"/>
              <a:headEnd/>
              <a:tailEnd/>
            </a:ln>
          </p:spPr>
          <p:txBody>
            <a:bodyPr vert="horz" wrap="none" lIns="91440" tIns="45720" rIns="91440" bIns="45720" numCol="1" anchor="ctr" anchorCtr="0" compatLnSpc="1">
              <a:prstTxWarp prst="textNoShape">
                <a:avLst/>
              </a:prstTxWarp>
            </a:bodyPr>
            <a:lstStyle/>
            <a:p>
              <a:endParaRPr lang="nl-NL"/>
            </a:p>
          </p:txBody>
        </p:sp>
        <p:sp>
          <p:nvSpPr>
            <p:cNvPr id="4" name="_s7173"/>
            <p:cNvSpPr>
              <a:spLocks noChangeArrowheads="1" noTextEdit="1"/>
            </p:cNvSpPr>
            <p:nvPr/>
          </p:nvSpPr>
          <p:spPr bwMode="auto">
            <a:xfrm rot="4320000">
              <a:off x="2596" y="1541"/>
              <a:ext cx="1434" cy="1435"/>
            </a:xfrm>
            <a:custGeom>
              <a:avLst/>
              <a:gdLst>
                <a:gd name="G0" fmla="+- -5505024 0 0"/>
                <a:gd name="G1" fmla="+- -7471104 0 0"/>
                <a:gd name="G2" fmla="+- -5505024 0 -7471104"/>
                <a:gd name="G3" fmla="+- 10800 0 0"/>
                <a:gd name="G4" fmla="+- 0 0 -5505024"/>
                <a:gd name="T0" fmla="*/ 360 256 1"/>
                <a:gd name="T1" fmla="*/ 0 256 1"/>
                <a:gd name="G5" fmla="+- G2 T0 T1"/>
                <a:gd name="G6" fmla="?: G2 G2 G5"/>
                <a:gd name="G7" fmla="+- 0 0 G6"/>
                <a:gd name="G8" fmla="+- 7200 0 0"/>
                <a:gd name="G9" fmla="+- 0 0 -7471104"/>
                <a:gd name="G10" fmla="+- 7200 0 2700"/>
                <a:gd name="G11" fmla="cos G10 -5505024"/>
                <a:gd name="G12" fmla="sin G10 -5505024"/>
                <a:gd name="G13" fmla="cos 13500 -5505024"/>
                <a:gd name="G14" fmla="sin 13500 -5505024"/>
                <a:gd name="G15" fmla="+- G11 10800 0"/>
                <a:gd name="G16" fmla="+- G12 10800 0"/>
                <a:gd name="G17" fmla="+- G13 10800 0"/>
                <a:gd name="G18" fmla="+- G14 10800 0"/>
                <a:gd name="G19" fmla="*/ 7200 1 2"/>
                <a:gd name="G20" fmla="+- G19 5400 0"/>
                <a:gd name="G21" fmla="cos G20 -5505024"/>
                <a:gd name="G22" fmla="sin G20 -5505024"/>
                <a:gd name="G23" fmla="+- G21 10800 0"/>
                <a:gd name="G24" fmla="+- G12 G23 G22"/>
                <a:gd name="G25" fmla="+- G22 G23 G11"/>
                <a:gd name="G26" fmla="cos 10800 -5505024"/>
                <a:gd name="G27" fmla="sin 10800 -5505024"/>
                <a:gd name="G28" fmla="cos 7200 -5505024"/>
                <a:gd name="G29" fmla="sin 7200 -5505024"/>
                <a:gd name="G30" fmla="+- G26 10800 0"/>
                <a:gd name="G31" fmla="+- G27 10800 0"/>
                <a:gd name="G32" fmla="+- G28 10800 0"/>
                <a:gd name="G33" fmla="+- G29 10800 0"/>
                <a:gd name="G34" fmla="+- G19 5400 0"/>
                <a:gd name="G35" fmla="cos G34 -7471104"/>
                <a:gd name="G36" fmla="sin G34 -7471104"/>
                <a:gd name="G37" fmla="+/ -7471104 -5505024 2"/>
                <a:gd name="T2" fmla="*/ 180 256 1"/>
                <a:gd name="T3" fmla="*/ 0 256 1"/>
                <a:gd name="G38" fmla="+- G37 T2 T3"/>
                <a:gd name="G39" fmla="?: G2 G37 G38"/>
                <a:gd name="G40" fmla="cos 10800 G39"/>
                <a:gd name="G41" fmla="sin 10800 G39"/>
                <a:gd name="G42" fmla="cos 7200 G39"/>
                <a:gd name="G43" fmla="sin 7200 G39"/>
                <a:gd name="G44" fmla="+- G40 10800 0"/>
                <a:gd name="G45" fmla="+- G41 10800 0"/>
                <a:gd name="G46" fmla="+- G42 10800 0"/>
                <a:gd name="G47" fmla="+- G43 10800 0"/>
                <a:gd name="G48" fmla="+- G35 10800 0"/>
                <a:gd name="G49" fmla="+- G36 10800 0"/>
                <a:gd name="T4" fmla="*/ 9110 w 21600"/>
                <a:gd name="T5" fmla="*/ 132 h 21600"/>
                <a:gd name="T6" fmla="*/ 7139 w 21600"/>
                <a:gd name="T7" fmla="*/ 2578 h 21600"/>
                <a:gd name="T8" fmla="*/ 9673 w 21600"/>
                <a:gd name="T9" fmla="*/ 3688 h 21600"/>
                <a:gd name="T10" fmla="*/ 12211 w 21600"/>
                <a:gd name="T11" fmla="*/ -2627 h 21600"/>
                <a:gd name="T12" fmla="*/ 16215 w 21600"/>
                <a:gd name="T13" fmla="*/ 2319 h 21600"/>
                <a:gd name="T14" fmla="*/ 11270 w 21600"/>
                <a:gd name="T15" fmla="*/ 6324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1552" y="3639"/>
                  </a:moveTo>
                  <a:cubicBezTo>
                    <a:pt x="11302" y="3613"/>
                    <a:pt x="11051" y="3600"/>
                    <a:pt x="10800" y="3600"/>
                  </a:cubicBezTo>
                  <a:cubicBezTo>
                    <a:pt x="9790" y="3600"/>
                    <a:pt x="8793" y="3812"/>
                    <a:pt x="7871" y="4222"/>
                  </a:cubicBezTo>
                  <a:lnTo>
                    <a:pt x="6407" y="933"/>
                  </a:lnTo>
                  <a:cubicBezTo>
                    <a:pt x="7789" y="318"/>
                    <a:pt x="9286" y="0"/>
                    <a:pt x="10800" y="0"/>
                  </a:cubicBezTo>
                  <a:cubicBezTo>
                    <a:pt x="11177" y="0"/>
                    <a:pt x="11553" y="19"/>
                    <a:pt x="11928" y="59"/>
                  </a:cubicBezTo>
                  <a:lnTo>
                    <a:pt x="12211" y="-2627"/>
                  </a:lnTo>
                  <a:lnTo>
                    <a:pt x="16215" y="2319"/>
                  </a:lnTo>
                  <a:lnTo>
                    <a:pt x="11270" y="6324"/>
                  </a:lnTo>
                  <a:lnTo>
                    <a:pt x="11552" y="3639"/>
                  </a:lnTo>
                  <a:close/>
                </a:path>
              </a:pathLst>
            </a:custGeom>
            <a:solidFill>
              <a:srgbClr val="F1FD09"/>
            </a:solidFill>
            <a:ln w="28575">
              <a:solidFill>
                <a:srgbClr val="CAD402"/>
              </a:solidFill>
              <a:miter lim="800000"/>
              <a:headEnd/>
              <a:tailEnd/>
            </a:ln>
          </p:spPr>
          <p:txBody>
            <a:bodyPr vert="horz" wrap="none" lIns="91440" tIns="45720" rIns="91440" bIns="45720" numCol="1" anchor="ctr" anchorCtr="0" compatLnSpc="1">
              <a:prstTxWarp prst="textNoShape">
                <a:avLst/>
              </a:prstTxWarp>
            </a:bodyPr>
            <a:lstStyle/>
            <a:p>
              <a:endParaRPr lang="nl-NL"/>
            </a:p>
          </p:txBody>
        </p:sp>
        <p:sp>
          <p:nvSpPr>
            <p:cNvPr id="5" name="_s7174"/>
            <p:cNvSpPr>
              <a:spLocks noChangeArrowheads="1" noTextEdit="1"/>
            </p:cNvSpPr>
            <p:nvPr/>
          </p:nvSpPr>
          <p:spPr bwMode="auto">
            <a:xfrm rot="8640000">
              <a:off x="2421" y="2077"/>
              <a:ext cx="1435" cy="1434"/>
            </a:xfrm>
            <a:custGeom>
              <a:avLst/>
              <a:gdLst>
                <a:gd name="G0" fmla="+- -5505024 0 0"/>
                <a:gd name="G1" fmla="+- -7471104 0 0"/>
                <a:gd name="G2" fmla="+- -5505024 0 -7471104"/>
                <a:gd name="G3" fmla="+- 10800 0 0"/>
                <a:gd name="G4" fmla="+- 0 0 -5505024"/>
                <a:gd name="T0" fmla="*/ 360 256 1"/>
                <a:gd name="T1" fmla="*/ 0 256 1"/>
                <a:gd name="G5" fmla="+- G2 T0 T1"/>
                <a:gd name="G6" fmla="?: G2 G2 G5"/>
                <a:gd name="G7" fmla="+- 0 0 G6"/>
                <a:gd name="G8" fmla="+- 7200 0 0"/>
                <a:gd name="G9" fmla="+- 0 0 -7471104"/>
                <a:gd name="G10" fmla="+- 7200 0 2700"/>
                <a:gd name="G11" fmla="cos G10 -5505024"/>
                <a:gd name="G12" fmla="sin G10 -5505024"/>
                <a:gd name="G13" fmla="cos 13500 -5505024"/>
                <a:gd name="G14" fmla="sin 13500 -5505024"/>
                <a:gd name="G15" fmla="+- G11 10800 0"/>
                <a:gd name="G16" fmla="+- G12 10800 0"/>
                <a:gd name="G17" fmla="+- G13 10800 0"/>
                <a:gd name="G18" fmla="+- G14 10800 0"/>
                <a:gd name="G19" fmla="*/ 7200 1 2"/>
                <a:gd name="G20" fmla="+- G19 5400 0"/>
                <a:gd name="G21" fmla="cos G20 -5505024"/>
                <a:gd name="G22" fmla="sin G20 -5505024"/>
                <a:gd name="G23" fmla="+- G21 10800 0"/>
                <a:gd name="G24" fmla="+- G12 G23 G22"/>
                <a:gd name="G25" fmla="+- G22 G23 G11"/>
                <a:gd name="G26" fmla="cos 10800 -5505024"/>
                <a:gd name="G27" fmla="sin 10800 -5505024"/>
                <a:gd name="G28" fmla="cos 7200 -5505024"/>
                <a:gd name="G29" fmla="sin 7200 -5505024"/>
                <a:gd name="G30" fmla="+- G26 10800 0"/>
                <a:gd name="G31" fmla="+- G27 10800 0"/>
                <a:gd name="G32" fmla="+- G28 10800 0"/>
                <a:gd name="G33" fmla="+- G29 10800 0"/>
                <a:gd name="G34" fmla="+- G19 5400 0"/>
                <a:gd name="G35" fmla="cos G34 -7471104"/>
                <a:gd name="G36" fmla="sin G34 -7471104"/>
                <a:gd name="G37" fmla="+/ -7471104 -5505024 2"/>
                <a:gd name="T2" fmla="*/ 180 256 1"/>
                <a:gd name="T3" fmla="*/ 0 256 1"/>
                <a:gd name="G38" fmla="+- G37 T2 T3"/>
                <a:gd name="G39" fmla="?: G2 G37 G38"/>
                <a:gd name="G40" fmla="cos 10800 G39"/>
                <a:gd name="G41" fmla="sin 10800 G39"/>
                <a:gd name="G42" fmla="cos 7200 G39"/>
                <a:gd name="G43" fmla="sin 7200 G39"/>
                <a:gd name="G44" fmla="+- G40 10800 0"/>
                <a:gd name="G45" fmla="+- G41 10800 0"/>
                <a:gd name="G46" fmla="+- G42 10800 0"/>
                <a:gd name="G47" fmla="+- G43 10800 0"/>
                <a:gd name="G48" fmla="+- G35 10800 0"/>
                <a:gd name="G49" fmla="+- G36 10800 0"/>
                <a:gd name="T4" fmla="*/ 9110 w 21600"/>
                <a:gd name="T5" fmla="*/ 132 h 21600"/>
                <a:gd name="T6" fmla="*/ 7139 w 21600"/>
                <a:gd name="T7" fmla="*/ 2578 h 21600"/>
                <a:gd name="T8" fmla="*/ 9673 w 21600"/>
                <a:gd name="T9" fmla="*/ 3688 h 21600"/>
                <a:gd name="T10" fmla="*/ 12211 w 21600"/>
                <a:gd name="T11" fmla="*/ -2627 h 21600"/>
                <a:gd name="T12" fmla="*/ 16215 w 21600"/>
                <a:gd name="T13" fmla="*/ 2319 h 21600"/>
                <a:gd name="T14" fmla="*/ 11270 w 21600"/>
                <a:gd name="T15" fmla="*/ 6324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1552" y="3639"/>
                  </a:moveTo>
                  <a:cubicBezTo>
                    <a:pt x="11302" y="3613"/>
                    <a:pt x="11051" y="3600"/>
                    <a:pt x="10800" y="3600"/>
                  </a:cubicBezTo>
                  <a:cubicBezTo>
                    <a:pt x="9790" y="3600"/>
                    <a:pt x="8793" y="3812"/>
                    <a:pt x="7871" y="4222"/>
                  </a:cubicBezTo>
                  <a:lnTo>
                    <a:pt x="6407" y="933"/>
                  </a:lnTo>
                  <a:cubicBezTo>
                    <a:pt x="7789" y="318"/>
                    <a:pt x="9286" y="0"/>
                    <a:pt x="10800" y="0"/>
                  </a:cubicBezTo>
                  <a:cubicBezTo>
                    <a:pt x="11177" y="0"/>
                    <a:pt x="11553" y="19"/>
                    <a:pt x="11928" y="59"/>
                  </a:cubicBezTo>
                  <a:lnTo>
                    <a:pt x="12211" y="-2627"/>
                  </a:lnTo>
                  <a:lnTo>
                    <a:pt x="16215" y="2319"/>
                  </a:lnTo>
                  <a:lnTo>
                    <a:pt x="11270" y="6324"/>
                  </a:lnTo>
                  <a:lnTo>
                    <a:pt x="11552" y="3639"/>
                  </a:lnTo>
                  <a:close/>
                </a:path>
              </a:pathLst>
            </a:custGeom>
            <a:solidFill>
              <a:srgbClr val="0399FF"/>
            </a:solidFill>
            <a:ln w="28575">
              <a:solidFill>
                <a:srgbClr val="4B595B"/>
              </a:solidFill>
              <a:miter lim="800000"/>
              <a:headEnd/>
              <a:tailEnd/>
            </a:ln>
          </p:spPr>
          <p:txBody>
            <a:bodyPr vert="horz" wrap="none" lIns="91440" tIns="45720" rIns="91440" bIns="45720" numCol="1" anchor="ctr" anchorCtr="0" compatLnSpc="1">
              <a:prstTxWarp prst="textNoShape">
                <a:avLst/>
              </a:prstTxWarp>
            </a:bodyPr>
            <a:lstStyle/>
            <a:p>
              <a:endParaRPr lang="nl-NL"/>
            </a:p>
          </p:txBody>
        </p:sp>
        <p:sp>
          <p:nvSpPr>
            <p:cNvPr id="6" name="_s7175"/>
            <p:cNvSpPr>
              <a:spLocks noChangeArrowheads="1" noTextEdit="1"/>
            </p:cNvSpPr>
            <p:nvPr/>
          </p:nvSpPr>
          <p:spPr bwMode="auto">
            <a:xfrm rot="12960000">
              <a:off x="1859" y="2077"/>
              <a:ext cx="1435" cy="1434"/>
            </a:xfrm>
            <a:custGeom>
              <a:avLst/>
              <a:gdLst>
                <a:gd name="G0" fmla="+- -5505024 0 0"/>
                <a:gd name="G1" fmla="+- -7471104 0 0"/>
                <a:gd name="G2" fmla="+- -5505024 0 -7471104"/>
                <a:gd name="G3" fmla="+- 10800 0 0"/>
                <a:gd name="G4" fmla="+- 0 0 -5505024"/>
                <a:gd name="T0" fmla="*/ 360 256 1"/>
                <a:gd name="T1" fmla="*/ 0 256 1"/>
                <a:gd name="G5" fmla="+- G2 T0 T1"/>
                <a:gd name="G6" fmla="?: G2 G2 G5"/>
                <a:gd name="G7" fmla="+- 0 0 G6"/>
                <a:gd name="G8" fmla="+- 7200 0 0"/>
                <a:gd name="G9" fmla="+- 0 0 -7471104"/>
                <a:gd name="G10" fmla="+- 7200 0 2700"/>
                <a:gd name="G11" fmla="cos G10 -5505024"/>
                <a:gd name="G12" fmla="sin G10 -5505024"/>
                <a:gd name="G13" fmla="cos 13500 -5505024"/>
                <a:gd name="G14" fmla="sin 13500 -5505024"/>
                <a:gd name="G15" fmla="+- G11 10800 0"/>
                <a:gd name="G16" fmla="+- G12 10800 0"/>
                <a:gd name="G17" fmla="+- G13 10800 0"/>
                <a:gd name="G18" fmla="+- G14 10800 0"/>
                <a:gd name="G19" fmla="*/ 7200 1 2"/>
                <a:gd name="G20" fmla="+- G19 5400 0"/>
                <a:gd name="G21" fmla="cos G20 -5505024"/>
                <a:gd name="G22" fmla="sin G20 -5505024"/>
                <a:gd name="G23" fmla="+- G21 10800 0"/>
                <a:gd name="G24" fmla="+- G12 G23 G22"/>
                <a:gd name="G25" fmla="+- G22 G23 G11"/>
                <a:gd name="G26" fmla="cos 10800 -5505024"/>
                <a:gd name="G27" fmla="sin 10800 -5505024"/>
                <a:gd name="G28" fmla="cos 7200 -5505024"/>
                <a:gd name="G29" fmla="sin 7200 -5505024"/>
                <a:gd name="G30" fmla="+- G26 10800 0"/>
                <a:gd name="G31" fmla="+- G27 10800 0"/>
                <a:gd name="G32" fmla="+- G28 10800 0"/>
                <a:gd name="G33" fmla="+- G29 10800 0"/>
                <a:gd name="G34" fmla="+- G19 5400 0"/>
                <a:gd name="G35" fmla="cos G34 -7471104"/>
                <a:gd name="G36" fmla="sin G34 -7471104"/>
                <a:gd name="G37" fmla="+/ -7471104 -5505024 2"/>
                <a:gd name="T2" fmla="*/ 180 256 1"/>
                <a:gd name="T3" fmla="*/ 0 256 1"/>
                <a:gd name="G38" fmla="+- G37 T2 T3"/>
                <a:gd name="G39" fmla="?: G2 G37 G38"/>
                <a:gd name="G40" fmla="cos 10800 G39"/>
                <a:gd name="G41" fmla="sin 10800 G39"/>
                <a:gd name="G42" fmla="cos 7200 G39"/>
                <a:gd name="G43" fmla="sin 7200 G39"/>
                <a:gd name="G44" fmla="+- G40 10800 0"/>
                <a:gd name="G45" fmla="+- G41 10800 0"/>
                <a:gd name="G46" fmla="+- G42 10800 0"/>
                <a:gd name="G47" fmla="+- G43 10800 0"/>
                <a:gd name="G48" fmla="+- G35 10800 0"/>
                <a:gd name="G49" fmla="+- G36 10800 0"/>
                <a:gd name="T4" fmla="*/ 9110 w 21600"/>
                <a:gd name="T5" fmla="*/ 132 h 21600"/>
                <a:gd name="T6" fmla="*/ 7139 w 21600"/>
                <a:gd name="T7" fmla="*/ 2578 h 21600"/>
                <a:gd name="T8" fmla="*/ 9673 w 21600"/>
                <a:gd name="T9" fmla="*/ 3688 h 21600"/>
                <a:gd name="T10" fmla="*/ 12211 w 21600"/>
                <a:gd name="T11" fmla="*/ -2627 h 21600"/>
                <a:gd name="T12" fmla="*/ 16215 w 21600"/>
                <a:gd name="T13" fmla="*/ 2319 h 21600"/>
                <a:gd name="T14" fmla="*/ 11270 w 21600"/>
                <a:gd name="T15" fmla="*/ 6324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1552" y="3639"/>
                  </a:moveTo>
                  <a:cubicBezTo>
                    <a:pt x="11302" y="3613"/>
                    <a:pt x="11051" y="3600"/>
                    <a:pt x="10800" y="3600"/>
                  </a:cubicBezTo>
                  <a:cubicBezTo>
                    <a:pt x="9790" y="3600"/>
                    <a:pt x="8793" y="3812"/>
                    <a:pt x="7871" y="4222"/>
                  </a:cubicBezTo>
                  <a:lnTo>
                    <a:pt x="6407" y="933"/>
                  </a:lnTo>
                  <a:cubicBezTo>
                    <a:pt x="7789" y="318"/>
                    <a:pt x="9286" y="0"/>
                    <a:pt x="10800" y="0"/>
                  </a:cubicBezTo>
                  <a:cubicBezTo>
                    <a:pt x="11177" y="0"/>
                    <a:pt x="11553" y="19"/>
                    <a:pt x="11928" y="59"/>
                  </a:cubicBezTo>
                  <a:lnTo>
                    <a:pt x="12211" y="-2627"/>
                  </a:lnTo>
                  <a:lnTo>
                    <a:pt x="16215" y="2319"/>
                  </a:lnTo>
                  <a:lnTo>
                    <a:pt x="11270" y="6324"/>
                  </a:lnTo>
                  <a:lnTo>
                    <a:pt x="11552" y="3639"/>
                  </a:lnTo>
                  <a:close/>
                </a:path>
              </a:pathLst>
            </a:custGeom>
            <a:solidFill>
              <a:srgbClr val="FF00FF"/>
            </a:solidFill>
            <a:ln w="28575">
              <a:solidFill>
                <a:srgbClr val="CA00CA"/>
              </a:solidFill>
              <a:miter lim="800000"/>
              <a:headEnd/>
              <a:tailEnd/>
            </a:ln>
          </p:spPr>
          <p:txBody>
            <a:bodyPr vert="horz" wrap="none" lIns="91440" tIns="45720" rIns="91440" bIns="45720" numCol="1" anchor="ctr" anchorCtr="0" compatLnSpc="1">
              <a:prstTxWarp prst="textNoShape">
                <a:avLst/>
              </a:prstTxWarp>
            </a:bodyPr>
            <a:lstStyle/>
            <a:p>
              <a:endParaRPr lang="nl-NL"/>
            </a:p>
          </p:txBody>
        </p:sp>
        <p:sp>
          <p:nvSpPr>
            <p:cNvPr id="7" name="_s7176"/>
            <p:cNvSpPr>
              <a:spLocks noChangeArrowheads="1" noTextEdit="1"/>
            </p:cNvSpPr>
            <p:nvPr/>
          </p:nvSpPr>
          <p:spPr bwMode="auto">
            <a:xfrm rot="17280000">
              <a:off x="1686" y="1541"/>
              <a:ext cx="1434" cy="1435"/>
            </a:xfrm>
            <a:custGeom>
              <a:avLst/>
              <a:gdLst>
                <a:gd name="G0" fmla="+- -5505024 0 0"/>
                <a:gd name="G1" fmla="+- -7471104 0 0"/>
                <a:gd name="G2" fmla="+- -5505024 0 -7471104"/>
                <a:gd name="G3" fmla="+- 10800 0 0"/>
                <a:gd name="G4" fmla="+- 0 0 -5505024"/>
                <a:gd name="T0" fmla="*/ 360 256 1"/>
                <a:gd name="T1" fmla="*/ 0 256 1"/>
                <a:gd name="G5" fmla="+- G2 T0 T1"/>
                <a:gd name="G6" fmla="?: G2 G2 G5"/>
                <a:gd name="G7" fmla="+- 0 0 G6"/>
                <a:gd name="G8" fmla="+- 7200 0 0"/>
                <a:gd name="G9" fmla="+- 0 0 -7471104"/>
                <a:gd name="G10" fmla="+- 7200 0 2700"/>
                <a:gd name="G11" fmla="cos G10 -5505024"/>
                <a:gd name="G12" fmla="sin G10 -5505024"/>
                <a:gd name="G13" fmla="cos 13500 -5505024"/>
                <a:gd name="G14" fmla="sin 13500 -5505024"/>
                <a:gd name="G15" fmla="+- G11 10800 0"/>
                <a:gd name="G16" fmla="+- G12 10800 0"/>
                <a:gd name="G17" fmla="+- G13 10800 0"/>
                <a:gd name="G18" fmla="+- G14 10800 0"/>
                <a:gd name="G19" fmla="*/ 7200 1 2"/>
                <a:gd name="G20" fmla="+- G19 5400 0"/>
                <a:gd name="G21" fmla="cos G20 -5505024"/>
                <a:gd name="G22" fmla="sin G20 -5505024"/>
                <a:gd name="G23" fmla="+- G21 10800 0"/>
                <a:gd name="G24" fmla="+- G12 G23 G22"/>
                <a:gd name="G25" fmla="+- G22 G23 G11"/>
                <a:gd name="G26" fmla="cos 10800 -5505024"/>
                <a:gd name="G27" fmla="sin 10800 -5505024"/>
                <a:gd name="G28" fmla="cos 7200 -5505024"/>
                <a:gd name="G29" fmla="sin 7200 -5505024"/>
                <a:gd name="G30" fmla="+- G26 10800 0"/>
                <a:gd name="G31" fmla="+- G27 10800 0"/>
                <a:gd name="G32" fmla="+- G28 10800 0"/>
                <a:gd name="G33" fmla="+- G29 10800 0"/>
                <a:gd name="G34" fmla="+- G19 5400 0"/>
                <a:gd name="G35" fmla="cos G34 -7471104"/>
                <a:gd name="G36" fmla="sin G34 -7471104"/>
                <a:gd name="G37" fmla="+/ -7471104 -5505024 2"/>
                <a:gd name="T2" fmla="*/ 180 256 1"/>
                <a:gd name="T3" fmla="*/ 0 256 1"/>
                <a:gd name="G38" fmla="+- G37 T2 T3"/>
                <a:gd name="G39" fmla="?: G2 G37 G38"/>
                <a:gd name="G40" fmla="cos 10800 G39"/>
                <a:gd name="G41" fmla="sin 10800 G39"/>
                <a:gd name="G42" fmla="cos 7200 G39"/>
                <a:gd name="G43" fmla="sin 7200 G39"/>
                <a:gd name="G44" fmla="+- G40 10800 0"/>
                <a:gd name="G45" fmla="+- G41 10800 0"/>
                <a:gd name="G46" fmla="+- G42 10800 0"/>
                <a:gd name="G47" fmla="+- G43 10800 0"/>
                <a:gd name="G48" fmla="+- G35 10800 0"/>
                <a:gd name="G49" fmla="+- G36 10800 0"/>
                <a:gd name="T4" fmla="*/ 9110 w 21600"/>
                <a:gd name="T5" fmla="*/ 132 h 21600"/>
                <a:gd name="T6" fmla="*/ 7139 w 21600"/>
                <a:gd name="T7" fmla="*/ 2578 h 21600"/>
                <a:gd name="T8" fmla="*/ 9673 w 21600"/>
                <a:gd name="T9" fmla="*/ 3688 h 21600"/>
                <a:gd name="T10" fmla="*/ 12211 w 21600"/>
                <a:gd name="T11" fmla="*/ -2627 h 21600"/>
                <a:gd name="T12" fmla="*/ 16215 w 21600"/>
                <a:gd name="T13" fmla="*/ 2319 h 21600"/>
                <a:gd name="T14" fmla="*/ 11270 w 21600"/>
                <a:gd name="T15" fmla="*/ 6324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1552" y="3639"/>
                  </a:moveTo>
                  <a:cubicBezTo>
                    <a:pt x="11302" y="3613"/>
                    <a:pt x="11051" y="3600"/>
                    <a:pt x="10800" y="3600"/>
                  </a:cubicBezTo>
                  <a:cubicBezTo>
                    <a:pt x="9790" y="3600"/>
                    <a:pt x="8793" y="3812"/>
                    <a:pt x="7871" y="4222"/>
                  </a:cubicBezTo>
                  <a:lnTo>
                    <a:pt x="6407" y="933"/>
                  </a:lnTo>
                  <a:cubicBezTo>
                    <a:pt x="7789" y="318"/>
                    <a:pt x="9286" y="0"/>
                    <a:pt x="10800" y="0"/>
                  </a:cubicBezTo>
                  <a:cubicBezTo>
                    <a:pt x="11177" y="0"/>
                    <a:pt x="11553" y="19"/>
                    <a:pt x="11928" y="59"/>
                  </a:cubicBezTo>
                  <a:lnTo>
                    <a:pt x="12211" y="-2627"/>
                  </a:lnTo>
                  <a:lnTo>
                    <a:pt x="16215" y="2319"/>
                  </a:lnTo>
                  <a:lnTo>
                    <a:pt x="11270" y="6324"/>
                  </a:lnTo>
                  <a:lnTo>
                    <a:pt x="11552" y="3639"/>
                  </a:lnTo>
                  <a:close/>
                </a:path>
              </a:pathLst>
            </a:custGeom>
            <a:solidFill>
              <a:srgbClr val="01BD0A"/>
            </a:solidFill>
            <a:ln w="28575">
              <a:solidFill>
                <a:srgbClr val="019308"/>
              </a:solidFill>
              <a:miter lim="800000"/>
              <a:headEnd/>
              <a:tailEnd/>
            </a:ln>
          </p:spPr>
          <p:txBody>
            <a:bodyPr vert="horz" wrap="none" lIns="91440" tIns="45720" rIns="91440" bIns="45720" numCol="1" anchor="ctr" anchorCtr="0" compatLnSpc="1">
              <a:prstTxWarp prst="textNoShape">
                <a:avLst/>
              </a:prstTxWarp>
            </a:bodyPr>
            <a:lstStyle/>
            <a:p>
              <a:endParaRPr lang="nl-NL"/>
            </a:p>
          </p:txBody>
        </p:sp>
        <p:sp>
          <p:nvSpPr>
            <p:cNvPr id="8" name="_s7177"/>
            <p:cNvSpPr>
              <a:spLocks noChangeArrowheads="1"/>
            </p:cNvSpPr>
            <p:nvPr/>
          </p:nvSpPr>
          <p:spPr bwMode="auto">
            <a:xfrm>
              <a:off x="3225" y="1272"/>
              <a:ext cx="528" cy="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NL" altLang="nl-NL" sz="1800" b="0" i="0" u="none" strike="noStrike" cap="none" normalizeH="0" baseline="0" smtClean="0">
                  <a:ln>
                    <a:noFill/>
                  </a:ln>
                  <a:solidFill>
                    <a:srgbClr val="663300"/>
                  </a:solidFill>
                  <a:effectLst/>
                  <a:latin typeface="Verdana" panose="020B0604030504040204" pitchFamily="34" charset="0"/>
                  <a:cs typeface="Arial" panose="020B0604020202020204" pitchFamily="34" charset="0"/>
                </a:rPr>
                <a:t>Requirements</a:t>
              </a:r>
            </a:p>
            <a:p>
              <a:pPr marL="0" marR="0" lvl="0" indent="0" algn="ctr" defTabSz="914400" rtl="0" eaLnBrk="1" fontAlgn="base" latinLnBrk="0" hangingPunct="1">
                <a:lnSpc>
                  <a:spcPct val="100000"/>
                </a:lnSpc>
                <a:spcBef>
                  <a:spcPct val="0"/>
                </a:spcBef>
                <a:spcAft>
                  <a:spcPct val="0"/>
                </a:spcAft>
                <a:buClrTx/>
                <a:buSzTx/>
                <a:buFontTx/>
                <a:buNone/>
                <a:tabLst/>
              </a:pPr>
              <a:r>
                <a:rPr kumimoji="0" lang="nl-NL" altLang="nl-NL" sz="1800" b="0" i="0" u="none" strike="noStrike" cap="none" normalizeH="0" baseline="0" smtClean="0">
                  <a:ln>
                    <a:noFill/>
                  </a:ln>
                  <a:solidFill>
                    <a:srgbClr val="663300"/>
                  </a:solidFill>
                  <a:effectLst/>
                  <a:latin typeface="Verdana" panose="020B0604030504040204" pitchFamily="34" charset="0"/>
                  <a:cs typeface="Arial" panose="020B0604020202020204" pitchFamily="34" charset="0"/>
                </a:rPr>
                <a:t>Analysis</a:t>
              </a:r>
            </a:p>
          </p:txBody>
        </p:sp>
        <p:sp>
          <p:nvSpPr>
            <p:cNvPr id="9" name="_s7178"/>
            <p:cNvSpPr>
              <a:spLocks noChangeArrowheads="1"/>
            </p:cNvSpPr>
            <p:nvPr/>
          </p:nvSpPr>
          <p:spPr bwMode="auto">
            <a:xfrm>
              <a:off x="1570" y="2476"/>
              <a:ext cx="528" cy="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NL" altLang="nl-NL" sz="1800" b="0" i="0" u="none" strike="noStrike" cap="none" normalizeH="0" baseline="0" smtClean="0">
                  <a:ln>
                    <a:noFill/>
                  </a:ln>
                  <a:solidFill>
                    <a:srgbClr val="663300"/>
                  </a:solidFill>
                  <a:effectLst/>
                  <a:latin typeface="Verdana" panose="020B0604030504040204" pitchFamily="34" charset="0"/>
                  <a:cs typeface="Arial" panose="020B0604020202020204" pitchFamily="34" charset="0"/>
                </a:rPr>
                <a:t>Quality</a:t>
              </a:r>
            </a:p>
            <a:p>
              <a:pPr marL="0" marR="0" lvl="0" indent="0" algn="ctr" defTabSz="914400" rtl="0" eaLnBrk="1" fontAlgn="base" latinLnBrk="0" hangingPunct="1">
                <a:lnSpc>
                  <a:spcPct val="100000"/>
                </a:lnSpc>
                <a:spcBef>
                  <a:spcPct val="0"/>
                </a:spcBef>
                <a:spcAft>
                  <a:spcPct val="0"/>
                </a:spcAft>
                <a:buClrTx/>
                <a:buSzTx/>
                <a:buFontTx/>
                <a:buNone/>
                <a:tabLst/>
              </a:pPr>
              <a:r>
                <a:rPr kumimoji="0" lang="nl-NL" altLang="nl-NL" sz="1800" b="0" i="0" u="none" strike="noStrike" cap="none" normalizeH="0" baseline="0" smtClean="0">
                  <a:ln>
                    <a:noFill/>
                  </a:ln>
                  <a:solidFill>
                    <a:srgbClr val="663300"/>
                  </a:solidFill>
                  <a:effectLst/>
                  <a:latin typeface="Verdana" panose="020B0604030504040204" pitchFamily="34" charset="0"/>
                  <a:cs typeface="Arial" panose="020B0604020202020204" pitchFamily="34" charset="0"/>
                </a:rPr>
                <a:t>Assurance</a:t>
              </a:r>
            </a:p>
          </p:txBody>
        </p:sp>
        <p:sp>
          <p:nvSpPr>
            <p:cNvPr id="10" name="_s7179"/>
            <p:cNvSpPr>
              <a:spLocks noChangeArrowheads="1"/>
            </p:cNvSpPr>
            <p:nvPr/>
          </p:nvSpPr>
          <p:spPr bwMode="auto">
            <a:xfrm>
              <a:off x="1960" y="1272"/>
              <a:ext cx="528" cy="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NL" altLang="nl-NL" sz="1800" b="0" i="0" u="none" strike="noStrike" cap="none" normalizeH="0" baseline="0" smtClean="0">
                  <a:ln>
                    <a:noFill/>
                  </a:ln>
                  <a:solidFill>
                    <a:schemeClr val="hlink"/>
                  </a:solidFill>
                  <a:effectLst/>
                  <a:latin typeface="Verdana" panose="020B0604030504040204" pitchFamily="34" charset="0"/>
                  <a:cs typeface="Arial" panose="020B0604020202020204" pitchFamily="34" charset="0"/>
                </a:rPr>
                <a:t>Execution &amp;</a:t>
              </a:r>
            </a:p>
            <a:p>
              <a:pPr marL="0" marR="0" lvl="0" indent="0" algn="ctr" defTabSz="914400" rtl="0" eaLnBrk="1" fontAlgn="base" latinLnBrk="0" hangingPunct="1">
                <a:lnSpc>
                  <a:spcPct val="100000"/>
                </a:lnSpc>
                <a:spcBef>
                  <a:spcPct val="0"/>
                </a:spcBef>
                <a:spcAft>
                  <a:spcPct val="0"/>
                </a:spcAft>
                <a:buClrTx/>
                <a:buSzTx/>
                <a:buFontTx/>
                <a:buNone/>
                <a:tabLst/>
              </a:pPr>
              <a:r>
                <a:rPr kumimoji="0" lang="nl-NL" altLang="nl-NL" sz="1800" b="0" i="0" u="none" strike="noStrike" cap="none" normalizeH="0" baseline="0" smtClean="0">
                  <a:ln>
                    <a:noFill/>
                  </a:ln>
                  <a:solidFill>
                    <a:schemeClr val="hlink"/>
                  </a:solidFill>
                  <a:effectLst/>
                  <a:latin typeface="Verdana" panose="020B0604030504040204" pitchFamily="34" charset="0"/>
                  <a:cs typeface="Arial" panose="020B0604020202020204" pitchFamily="34" charset="0"/>
                </a:rPr>
                <a:t>Reporting</a:t>
              </a:r>
            </a:p>
          </p:txBody>
        </p:sp>
        <p:sp>
          <p:nvSpPr>
            <p:cNvPr id="11" name="_s7180"/>
            <p:cNvSpPr>
              <a:spLocks noChangeArrowheads="1"/>
            </p:cNvSpPr>
            <p:nvPr/>
          </p:nvSpPr>
          <p:spPr bwMode="auto">
            <a:xfrm>
              <a:off x="2594" y="3218"/>
              <a:ext cx="528" cy="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NL" altLang="nl-NL" sz="1800" b="0" i="0" u="none" strike="noStrike" cap="none" normalizeH="0" baseline="0" smtClean="0">
                  <a:ln>
                    <a:noFill/>
                  </a:ln>
                  <a:solidFill>
                    <a:srgbClr val="663300"/>
                  </a:solidFill>
                  <a:effectLst/>
                  <a:latin typeface="Verdana" panose="020B0604030504040204" pitchFamily="34" charset="0"/>
                  <a:cs typeface="Arial" panose="020B0604020202020204" pitchFamily="34" charset="0"/>
                </a:rPr>
                <a:t>Implement-</a:t>
              </a:r>
            </a:p>
            <a:p>
              <a:pPr marL="0" marR="0" lvl="0" indent="0" algn="ctr" defTabSz="914400" rtl="0" eaLnBrk="1" fontAlgn="base" latinLnBrk="0" hangingPunct="1">
                <a:lnSpc>
                  <a:spcPct val="100000"/>
                </a:lnSpc>
                <a:spcBef>
                  <a:spcPct val="0"/>
                </a:spcBef>
                <a:spcAft>
                  <a:spcPct val="0"/>
                </a:spcAft>
                <a:buClrTx/>
                <a:buSzTx/>
                <a:buFontTx/>
                <a:buNone/>
                <a:tabLst/>
              </a:pPr>
              <a:r>
                <a:rPr kumimoji="0" lang="nl-NL" altLang="nl-NL" sz="1800" b="0" i="0" u="none" strike="noStrike" cap="none" normalizeH="0" baseline="0" smtClean="0">
                  <a:ln>
                    <a:noFill/>
                  </a:ln>
                  <a:solidFill>
                    <a:srgbClr val="663300"/>
                  </a:solidFill>
                  <a:effectLst/>
                  <a:latin typeface="Verdana" panose="020B0604030504040204" pitchFamily="34" charset="0"/>
                  <a:cs typeface="Arial" panose="020B0604020202020204" pitchFamily="34" charset="0"/>
                </a:rPr>
                <a:t>ation</a:t>
              </a:r>
            </a:p>
          </p:txBody>
        </p:sp>
        <p:sp>
          <p:nvSpPr>
            <p:cNvPr id="12" name="_s7181"/>
            <p:cNvSpPr>
              <a:spLocks noChangeArrowheads="1"/>
            </p:cNvSpPr>
            <p:nvPr/>
          </p:nvSpPr>
          <p:spPr bwMode="auto">
            <a:xfrm>
              <a:off x="3616" y="2474"/>
              <a:ext cx="528" cy="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NL" altLang="nl-NL" sz="1800" b="0" i="0" u="none" strike="noStrike" cap="none" normalizeH="0" baseline="0" smtClean="0">
                  <a:ln>
                    <a:noFill/>
                  </a:ln>
                  <a:solidFill>
                    <a:srgbClr val="663300"/>
                  </a:solidFill>
                  <a:effectLst/>
                  <a:latin typeface="Verdana" panose="020B0604030504040204" pitchFamily="34" charset="0"/>
                  <a:cs typeface="Arial" panose="020B0604020202020204" pitchFamily="34" charset="0"/>
                </a:rPr>
                <a:t>Design</a:t>
              </a:r>
            </a:p>
          </p:txBody>
        </p:sp>
      </p:gr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8818" name="Rectangle 2">
            <a:extLst>
              <a:ext uri="{FF2B5EF4-FFF2-40B4-BE49-F238E27FC236}">
                <a16:creationId xmlns:a16="http://schemas.microsoft.com/office/drawing/2014/main" xmlns="" id="{C45255A0-5BAB-4A20-A3F3-71DB5E4509C7}"/>
              </a:ext>
            </a:extLst>
          </p:cNvPr>
          <p:cNvSpPr>
            <a:spLocks noGrp="1" noChangeArrowheads="1"/>
          </p:cNvSpPr>
          <p:nvPr>
            <p:ph type="title"/>
          </p:nvPr>
        </p:nvSpPr>
        <p:spPr>
          <a:xfrm>
            <a:off x="179388" y="260350"/>
            <a:ext cx="8229600" cy="1139825"/>
          </a:xfrm>
        </p:spPr>
        <p:txBody>
          <a:bodyPr/>
          <a:lstStyle/>
          <a:p>
            <a:pPr eaLnBrk="1" hangingPunct="1">
              <a:defRPr/>
            </a:pPr>
            <a:r>
              <a:rPr lang="en-US" altLang="nl-NL"/>
              <a:t>Execution and Reporting</a:t>
            </a:r>
          </a:p>
        </p:txBody>
      </p:sp>
      <p:sp>
        <p:nvSpPr>
          <p:cNvPr id="418820" name="Rectangle 4">
            <a:extLst>
              <a:ext uri="{FF2B5EF4-FFF2-40B4-BE49-F238E27FC236}">
                <a16:creationId xmlns:a16="http://schemas.microsoft.com/office/drawing/2014/main" xmlns="" id="{FCE3EA01-E4CD-4996-B08E-6A68C33C0079}"/>
              </a:ext>
            </a:extLst>
          </p:cNvPr>
          <p:cNvSpPr>
            <a:spLocks noGrp="1" noChangeArrowheads="1"/>
          </p:cNvSpPr>
          <p:nvPr>
            <p:ph type="body" sz="half" idx="1"/>
          </p:nvPr>
        </p:nvSpPr>
        <p:spPr>
          <a:xfrm>
            <a:off x="468313" y="1916113"/>
            <a:ext cx="8147050" cy="4530725"/>
          </a:xfrm>
        </p:spPr>
        <p:txBody>
          <a:bodyPr/>
          <a:lstStyle/>
          <a:p>
            <a:pPr marL="381000" indent="-381000" eaLnBrk="1" hangingPunct="1">
              <a:lnSpc>
                <a:spcPct val="90000"/>
              </a:lnSpc>
              <a:spcBef>
                <a:spcPct val="50000"/>
              </a:spcBef>
              <a:buClr>
                <a:schemeClr val="tx1"/>
              </a:buClr>
              <a:buSzTx/>
              <a:buFontTx/>
              <a:buChar char="•"/>
              <a:defRPr/>
            </a:pPr>
            <a:r>
              <a:rPr lang="en-US" altLang="nl-NL" sz="2000" dirty="0"/>
              <a:t>Start with small load (e.g. 5% of target load)</a:t>
            </a:r>
          </a:p>
          <a:p>
            <a:pPr marL="381000" indent="-381000" eaLnBrk="1" hangingPunct="1">
              <a:lnSpc>
                <a:spcPct val="90000"/>
              </a:lnSpc>
              <a:spcBef>
                <a:spcPct val="50000"/>
              </a:spcBef>
              <a:buClr>
                <a:schemeClr val="tx1"/>
              </a:buClr>
              <a:buSzTx/>
              <a:buFontTx/>
              <a:buChar char="•"/>
              <a:defRPr/>
            </a:pPr>
            <a:r>
              <a:rPr lang="en-US" altLang="nl-NL" sz="2000" dirty="0"/>
              <a:t>Increase load until 100% of target load is reached</a:t>
            </a:r>
          </a:p>
          <a:p>
            <a:pPr marL="381000" indent="-381000" eaLnBrk="1" hangingPunct="1">
              <a:lnSpc>
                <a:spcPct val="90000"/>
              </a:lnSpc>
              <a:spcBef>
                <a:spcPct val="50000"/>
              </a:spcBef>
              <a:buClr>
                <a:schemeClr val="tx1"/>
              </a:buClr>
              <a:buSzTx/>
              <a:buFontTx/>
              <a:buChar char="•"/>
              <a:defRPr/>
            </a:pPr>
            <a:r>
              <a:rPr lang="en-US" altLang="nl-NL" sz="2000" dirty="0"/>
              <a:t>Execute scenario</a:t>
            </a:r>
          </a:p>
          <a:p>
            <a:pPr marL="611188" lvl="1" indent="-153988" eaLnBrk="1" hangingPunct="1">
              <a:lnSpc>
                <a:spcPct val="90000"/>
              </a:lnSpc>
              <a:spcBef>
                <a:spcPct val="50000"/>
              </a:spcBef>
              <a:defRPr/>
            </a:pPr>
            <a:r>
              <a:rPr lang="en-US" altLang="nl-NL" sz="2000" dirty="0"/>
              <a:t>While scenario executes, monitor results</a:t>
            </a:r>
          </a:p>
          <a:p>
            <a:pPr marL="801688" lvl="2" indent="112713" eaLnBrk="1" hangingPunct="1">
              <a:lnSpc>
                <a:spcPct val="90000"/>
              </a:lnSpc>
              <a:spcBef>
                <a:spcPct val="50000"/>
              </a:spcBef>
              <a:buFontTx/>
              <a:buChar char="•"/>
              <a:defRPr/>
            </a:pPr>
            <a:r>
              <a:rPr lang="en-US" altLang="nl-NL" sz="1400" dirty="0"/>
              <a:t>Failed transactions</a:t>
            </a:r>
          </a:p>
          <a:p>
            <a:pPr marL="801688" lvl="2" indent="112713" eaLnBrk="1" hangingPunct="1">
              <a:lnSpc>
                <a:spcPct val="90000"/>
              </a:lnSpc>
              <a:spcBef>
                <a:spcPct val="50000"/>
              </a:spcBef>
              <a:buFontTx/>
              <a:buChar char="•"/>
              <a:defRPr/>
            </a:pPr>
            <a:r>
              <a:rPr lang="en-US" altLang="nl-NL" sz="1400" dirty="0"/>
              <a:t>System resources (CPU usage, memory usage </a:t>
            </a:r>
            <a:r>
              <a:rPr lang="en-US" altLang="nl-NL" sz="1400" dirty="0" err="1"/>
              <a:t>etc</a:t>
            </a:r>
            <a:r>
              <a:rPr lang="en-US" altLang="nl-NL" sz="1400" dirty="0"/>
              <a:t>)</a:t>
            </a:r>
          </a:p>
          <a:p>
            <a:pPr marL="611188" lvl="1" indent="-153988" eaLnBrk="1" hangingPunct="1">
              <a:lnSpc>
                <a:spcPct val="90000"/>
              </a:lnSpc>
              <a:spcBef>
                <a:spcPct val="50000"/>
              </a:spcBef>
              <a:defRPr/>
            </a:pPr>
            <a:r>
              <a:rPr lang="en-US" altLang="nl-NL" sz="2000" dirty="0"/>
              <a:t>After scenario finishes, analyze results</a:t>
            </a:r>
          </a:p>
          <a:p>
            <a:pPr marL="801688" lvl="2" indent="112713" eaLnBrk="1" hangingPunct="1">
              <a:lnSpc>
                <a:spcPct val="90000"/>
              </a:lnSpc>
              <a:spcBef>
                <a:spcPct val="50000"/>
              </a:spcBef>
              <a:buFontTx/>
              <a:buChar char="•"/>
              <a:defRPr/>
            </a:pPr>
            <a:r>
              <a:rPr lang="en-US" altLang="nl-NL" sz="1400" dirty="0"/>
              <a:t>Compare actual transaction volumes with intended volumes</a:t>
            </a:r>
          </a:p>
          <a:p>
            <a:pPr marL="801688" lvl="2" indent="112713" eaLnBrk="1" hangingPunct="1">
              <a:lnSpc>
                <a:spcPct val="90000"/>
              </a:lnSpc>
              <a:spcBef>
                <a:spcPct val="50000"/>
              </a:spcBef>
              <a:buFontTx/>
              <a:buChar char="•"/>
              <a:defRPr/>
            </a:pPr>
            <a:r>
              <a:rPr lang="en-US" altLang="nl-NL" sz="1400" dirty="0"/>
              <a:t>Compare actual results with requirements</a:t>
            </a:r>
          </a:p>
          <a:p>
            <a:pPr marL="801688" lvl="2" indent="112713" eaLnBrk="1" hangingPunct="1">
              <a:lnSpc>
                <a:spcPct val="90000"/>
              </a:lnSpc>
              <a:spcBef>
                <a:spcPct val="50000"/>
              </a:spcBef>
              <a:buFontTx/>
              <a:buChar char="•"/>
              <a:defRPr/>
            </a:pPr>
            <a:r>
              <a:rPr lang="en-US" altLang="nl-NL" sz="1400" dirty="0"/>
              <a:t>Analyze metrics</a:t>
            </a:r>
          </a:p>
          <a:p>
            <a:pPr marL="611188" lvl="1" indent="-153988" eaLnBrk="1" hangingPunct="1">
              <a:lnSpc>
                <a:spcPct val="90000"/>
              </a:lnSpc>
              <a:spcBef>
                <a:spcPct val="50000"/>
              </a:spcBef>
              <a:defRPr/>
            </a:pPr>
            <a:r>
              <a:rPr lang="en-US" altLang="nl-NL" sz="2000" dirty="0"/>
              <a:t>Perform tuning</a:t>
            </a:r>
          </a:p>
          <a:p>
            <a:pPr marL="381000" indent="-381000" eaLnBrk="1" hangingPunct="1">
              <a:lnSpc>
                <a:spcPct val="90000"/>
              </a:lnSpc>
              <a:spcBef>
                <a:spcPct val="50000"/>
              </a:spcBef>
              <a:buClr>
                <a:schemeClr val="tx1"/>
              </a:buClr>
              <a:buSzTx/>
              <a:buFontTx/>
              <a:buChar char="•"/>
              <a:defRPr/>
            </a:pPr>
            <a:r>
              <a:rPr lang="en-US" altLang="nl-NL" sz="2400" dirty="0"/>
              <a:t>Write test report and discuss with stakeholders</a:t>
            </a:r>
          </a:p>
        </p:txBody>
      </p:sp>
      <p:sp>
        <p:nvSpPr>
          <p:cNvPr id="52228" name="Text Box 3"/>
          <p:cNvSpPr txBox="1">
            <a:spLocks noChangeArrowheads="1"/>
          </p:cNvSpPr>
          <p:nvPr/>
        </p:nvSpPr>
        <p:spPr bwMode="auto">
          <a:xfrm>
            <a:off x="593725" y="1277938"/>
            <a:ext cx="1539875" cy="339725"/>
          </a:xfrm>
          <a:prstGeom prst="rect">
            <a:avLst/>
          </a:prstGeom>
          <a:noFill/>
          <a:ln>
            <a:noFill/>
          </a:ln>
          <a:effectLst/>
          <a:extLst>
            <a:ext uri="{909E8E84-426E-40DD-AFC4-6F175D3DCCD1}">
              <a14:hiddenFill xmlns:a14="http://schemas.microsoft.com/office/drawing/2010/main">
                <a:solidFill>
                  <a:srgbClr val="00FF00">
                    <a:alpha val="20000"/>
                  </a:srgbClr>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9pPr>
          </a:lstStyle>
          <a:p>
            <a:pPr algn="ctr" eaLnBrk="1" hangingPunct="1">
              <a:lnSpc>
                <a:spcPct val="90000"/>
              </a:lnSpc>
              <a:spcBef>
                <a:spcPct val="50000"/>
              </a:spcBef>
              <a:buClrTx/>
              <a:buSzTx/>
              <a:buFontTx/>
              <a:buNone/>
            </a:pPr>
            <a:endParaRPr lang="nl-NL" altLang="nl-NL" sz="1800">
              <a:solidFill>
                <a:schemeClr val="tx2"/>
              </a:solidFill>
              <a:latin typeface="Arial" panose="020B0604020202020204" pitchFamily="34" charset="0"/>
            </a:endParaRPr>
          </a:p>
        </p:txBody>
      </p:sp>
      <p:pic>
        <p:nvPicPr>
          <p:cNvPr id="52229" name="Picture 5" descr="sy01894_"/>
          <p:cNvPicPr>
            <a:picLocks noChangeAspect="1" noChangeArrowheads="1"/>
          </p:cNvPicPr>
          <p:nvPr>
            <p:ph sz="half" idx="2"/>
          </p:nvPr>
        </p:nvPicPr>
        <p:blipFill>
          <a:blip r:embed="rId2" cstate="print">
            <a:extLst>
              <a:ext uri="{28A0092B-C50C-407E-A947-70E740481C1C}">
                <a14:useLocalDpi xmlns:a14="http://schemas.microsoft.com/office/drawing/2010/main" val="0"/>
              </a:ext>
            </a:extLst>
          </a:blip>
          <a:srcRect/>
          <a:stretch>
            <a:fillRect/>
          </a:stretch>
        </p:blipFill>
        <p:spPr>
          <a:xfrm>
            <a:off x="7812088" y="260350"/>
            <a:ext cx="911225" cy="14335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0498" name="Rectangle 2">
            <a:extLst>
              <a:ext uri="{FF2B5EF4-FFF2-40B4-BE49-F238E27FC236}">
                <a16:creationId xmlns:a16="http://schemas.microsoft.com/office/drawing/2014/main" xmlns="" id="{3C17DF04-6842-4178-A461-E812B6B4B462}"/>
              </a:ext>
            </a:extLst>
          </p:cNvPr>
          <p:cNvSpPr>
            <a:spLocks noGrp="1" noChangeArrowheads="1"/>
          </p:cNvSpPr>
          <p:nvPr>
            <p:ph type="title"/>
          </p:nvPr>
        </p:nvSpPr>
        <p:spPr>
          <a:xfrm>
            <a:off x="457200" y="277813"/>
            <a:ext cx="4043363" cy="1782762"/>
          </a:xfrm>
        </p:spPr>
        <p:txBody>
          <a:bodyPr/>
          <a:lstStyle/>
          <a:p>
            <a:pPr eaLnBrk="1" hangingPunct="1">
              <a:defRPr/>
            </a:pPr>
            <a:r>
              <a:rPr lang="en-US" altLang="nl-NL"/>
              <a:t>Risk of not testing properly</a:t>
            </a:r>
          </a:p>
        </p:txBody>
      </p:sp>
      <p:sp>
        <p:nvSpPr>
          <p:cNvPr id="53251" name="Rectangle 3"/>
          <p:cNvSpPr>
            <a:spLocks noChangeArrowheads="1"/>
          </p:cNvSpPr>
          <p:nvPr/>
        </p:nvSpPr>
        <p:spPr bwMode="auto">
          <a:xfrm>
            <a:off x="179388" y="1916113"/>
            <a:ext cx="4103687" cy="1190625"/>
          </a:xfrm>
          <a:prstGeom prst="rect">
            <a:avLst/>
          </a:prstGeom>
          <a:noFill/>
          <a:ln>
            <a:noFill/>
          </a:ln>
          <a:effectLst/>
          <a:extLst>
            <a:ext uri="{909E8E84-426E-40DD-AFC4-6F175D3DCCD1}">
              <a14:hiddenFill xmlns:a14="http://schemas.microsoft.com/office/drawing/2010/main">
                <a:solidFill>
                  <a:schemeClr val="accent1">
                    <a:alpha val="20000"/>
                  </a:schemeClr>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9pPr>
          </a:lstStyle>
          <a:p>
            <a:pPr eaLnBrk="1" hangingPunct="1">
              <a:spcBef>
                <a:spcPct val="0"/>
              </a:spcBef>
              <a:buClrTx/>
              <a:buSzTx/>
              <a:buFontTx/>
              <a:buNone/>
            </a:pPr>
            <a:r>
              <a:rPr lang="nl-NL" altLang="nl-NL" sz="1800"/>
              <a:t>http://www.nu.nl/internet/969836/website-nederlandse-spoorwegen-plat-door-sneeuw.html</a:t>
            </a:r>
          </a:p>
        </p:txBody>
      </p:sp>
      <p:pic>
        <p:nvPicPr>
          <p:cNvPr id="53252" name="Picture 4"/>
          <p:cNvPicPr>
            <a:picLocks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4560888" y="692150"/>
            <a:ext cx="4583112" cy="5157788"/>
          </a:xfrm>
          <a:noFill/>
          <a:extLst>
            <a:ext uri="{909E8E84-426E-40DD-AFC4-6F175D3DCCD1}">
              <a14:hiddenFill xmlns:a14="http://schemas.microsoft.com/office/drawing/2010/main">
                <a:solidFill>
                  <a:schemeClr val="accent1">
                    <a:alpha val="20000"/>
                  </a:schemeClr>
                </a:solidFill>
              </a14:hiddenFill>
            </a:ext>
            <a:ext uri="{91240B29-F687-4F45-9708-019B960494DF}">
              <a14:hiddenLine xmlns:a14="http://schemas.microsoft.com/office/drawing/2010/main" w="12700" cap="flat" cmpd="sng" algn="ctr">
                <a:solidFill>
                  <a:schemeClr val="tx1"/>
                </a:solidFill>
                <a:prstDash val="solid"/>
                <a:miter lim="800000"/>
                <a:headEnd/>
                <a:tailEnd/>
              </a14:hiddenLine>
            </a:ext>
          </a:extLst>
        </p:spPr>
      </p:pic>
      <p:sp>
        <p:nvSpPr>
          <p:cNvPr id="490501" name="Rectangle 5">
            <a:extLst>
              <a:ext uri="{FF2B5EF4-FFF2-40B4-BE49-F238E27FC236}">
                <a16:creationId xmlns:a16="http://schemas.microsoft.com/office/drawing/2014/main" xmlns="" id="{B8154308-6002-44F4-8C04-855CC2F3788F}"/>
              </a:ext>
            </a:extLst>
          </p:cNvPr>
          <p:cNvSpPr>
            <a:spLocks noChangeArrowheads="1"/>
          </p:cNvSpPr>
          <p:nvPr/>
        </p:nvSpPr>
        <p:spPr bwMode="auto">
          <a:xfrm>
            <a:off x="250825" y="3357563"/>
            <a:ext cx="4105275" cy="3095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81000" indent="-381000">
              <a:spcBef>
                <a:spcPct val="20000"/>
              </a:spcBef>
              <a:buClr>
                <a:schemeClr val="hlink"/>
              </a:buClr>
              <a:buSzPct val="60000"/>
              <a:buFont typeface="Wingdings" panose="05000000000000000000" pitchFamily="2" charset="2"/>
              <a:buChar char="n"/>
              <a:defRPr sz="28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1pPr>
            <a:lvl2pPr marL="611188" indent="-153988">
              <a:spcBef>
                <a:spcPct val="20000"/>
              </a:spcBef>
              <a:buClr>
                <a:schemeClr val="tx1"/>
              </a:buClr>
              <a:buChar char="•"/>
              <a:defRPr sz="24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2pPr>
            <a:lvl3pPr marL="801688" indent="112713">
              <a:spcBef>
                <a:spcPct val="20000"/>
              </a:spcBef>
              <a:buClr>
                <a:schemeClr val="accent2"/>
              </a:buClr>
              <a:buSzPct val="60000"/>
              <a:buFont typeface="Wingdings" panose="05000000000000000000" pitchFamily="2" charset="2"/>
              <a:buChar char="n"/>
              <a:defRPr sz="20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3pPr>
            <a:lvl4pPr marL="989013" indent="382588">
              <a:spcBef>
                <a:spcPct val="20000"/>
              </a:spcBef>
              <a:buClr>
                <a:schemeClr val="tx2"/>
              </a:buClr>
              <a:buChar char="•"/>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4pPr>
            <a:lvl5pPr marL="1219200" indent="609600">
              <a:spcBef>
                <a:spcPct val="20000"/>
              </a:spcBef>
              <a:buClr>
                <a:schemeClr val="folHlink"/>
              </a:buClr>
              <a:buSzPct val="60000"/>
              <a:buFont typeface="Wingdings" panose="05000000000000000000" pitchFamily="2" charset="2"/>
              <a:buChar char="n"/>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5pPr>
            <a:lvl6pPr marL="1676400" indent="609600" fontAlgn="base">
              <a:spcBef>
                <a:spcPct val="20000"/>
              </a:spcBef>
              <a:spcAft>
                <a:spcPct val="0"/>
              </a:spcAft>
              <a:buClr>
                <a:schemeClr val="folHlink"/>
              </a:buClr>
              <a:buSzPct val="60000"/>
              <a:buFont typeface="Wingdings" panose="05000000000000000000" pitchFamily="2" charset="2"/>
              <a:buChar char="n"/>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6pPr>
            <a:lvl7pPr marL="2133600" indent="609600" fontAlgn="base">
              <a:spcBef>
                <a:spcPct val="20000"/>
              </a:spcBef>
              <a:spcAft>
                <a:spcPct val="0"/>
              </a:spcAft>
              <a:buClr>
                <a:schemeClr val="folHlink"/>
              </a:buClr>
              <a:buSzPct val="60000"/>
              <a:buFont typeface="Wingdings" panose="05000000000000000000" pitchFamily="2" charset="2"/>
              <a:buChar char="n"/>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7pPr>
            <a:lvl8pPr marL="2590800" indent="609600" fontAlgn="base">
              <a:spcBef>
                <a:spcPct val="20000"/>
              </a:spcBef>
              <a:spcAft>
                <a:spcPct val="0"/>
              </a:spcAft>
              <a:buClr>
                <a:schemeClr val="folHlink"/>
              </a:buClr>
              <a:buSzPct val="60000"/>
              <a:buFont typeface="Wingdings" panose="05000000000000000000" pitchFamily="2" charset="2"/>
              <a:buChar char="n"/>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8pPr>
            <a:lvl9pPr marL="3048000" indent="609600" fontAlgn="base">
              <a:spcBef>
                <a:spcPct val="20000"/>
              </a:spcBef>
              <a:spcAft>
                <a:spcPct val="0"/>
              </a:spcAft>
              <a:buClr>
                <a:schemeClr val="folHlink"/>
              </a:buClr>
              <a:buSzPct val="60000"/>
              <a:buFont typeface="Wingdings" panose="05000000000000000000" pitchFamily="2" charset="2"/>
              <a:buChar char="n"/>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9pPr>
          </a:lstStyle>
          <a:p>
            <a:pPr eaLnBrk="1" hangingPunct="1">
              <a:lnSpc>
                <a:spcPct val="90000"/>
              </a:lnSpc>
              <a:defRPr/>
            </a:pPr>
            <a:r>
              <a:rPr lang="en-US" altLang="nl-NL" sz="1800"/>
              <a:t>8 February 2007: Website of “Nederlandse Spoorwegen” cannot handle extra traffic caused by bad weather conditions (snow).</a:t>
            </a:r>
          </a:p>
          <a:p>
            <a:pPr eaLnBrk="1" hangingPunct="1">
              <a:lnSpc>
                <a:spcPct val="90000"/>
              </a:lnSpc>
              <a:defRPr/>
            </a:pPr>
            <a:r>
              <a:rPr lang="en-US" altLang="nl-NL" sz="1800"/>
              <a:t>NS had changed the timetable because of the expected weather conditions</a:t>
            </a:r>
          </a:p>
          <a:p>
            <a:pPr eaLnBrk="1" hangingPunct="1">
              <a:lnSpc>
                <a:spcPct val="90000"/>
              </a:lnSpc>
              <a:defRPr/>
            </a:pPr>
            <a:r>
              <a:rPr lang="en-US" altLang="nl-NL" sz="1800"/>
              <a:t>NS had counted for extra load and had added computer capacity, but (apparently) not enough.</a:t>
            </a:r>
            <a:endParaRPr lang="en-US" altLang="nl-NL" sz="200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9714" name="Rectangle 2">
            <a:extLst>
              <a:ext uri="{FF2B5EF4-FFF2-40B4-BE49-F238E27FC236}">
                <a16:creationId xmlns:a16="http://schemas.microsoft.com/office/drawing/2014/main" xmlns="" id="{B271A50D-6FBB-4E1E-95A8-3A9000EAA835}"/>
              </a:ext>
            </a:extLst>
          </p:cNvPr>
          <p:cNvSpPr>
            <a:spLocks noGrp="1" noChangeArrowheads="1"/>
          </p:cNvSpPr>
          <p:nvPr>
            <p:ph type="title"/>
          </p:nvPr>
        </p:nvSpPr>
        <p:spPr>
          <a:xfrm>
            <a:off x="0" y="476250"/>
            <a:ext cx="8229600" cy="1139825"/>
          </a:xfrm>
        </p:spPr>
        <p:txBody>
          <a:bodyPr/>
          <a:lstStyle/>
          <a:p>
            <a:pPr eaLnBrk="1" hangingPunct="1">
              <a:defRPr/>
            </a:pPr>
            <a:r>
              <a:rPr lang="en-US" altLang="nl-NL" dirty="0"/>
              <a:t>What is Load Testing?</a:t>
            </a:r>
          </a:p>
        </p:txBody>
      </p:sp>
      <p:sp>
        <p:nvSpPr>
          <p:cNvPr id="499715" name="Rectangle 3">
            <a:extLst>
              <a:ext uri="{FF2B5EF4-FFF2-40B4-BE49-F238E27FC236}">
                <a16:creationId xmlns:a16="http://schemas.microsoft.com/office/drawing/2014/main" xmlns="" id="{F7CED879-6C2E-4BE8-AE74-FA550E5E6EC4}"/>
              </a:ext>
            </a:extLst>
          </p:cNvPr>
          <p:cNvSpPr>
            <a:spLocks noGrp="1" noChangeArrowheads="1"/>
          </p:cNvSpPr>
          <p:nvPr>
            <p:ph type="body" sz="half" idx="1"/>
          </p:nvPr>
        </p:nvSpPr>
        <p:spPr>
          <a:xfrm>
            <a:off x="468313" y="2133600"/>
            <a:ext cx="7931150" cy="4530725"/>
          </a:xfrm>
        </p:spPr>
        <p:txBody>
          <a:bodyPr/>
          <a:lstStyle/>
          <a:p>
            <a:pPr marL="358775" indent="-358775" eaLnBrk="1" hangingPunct="1">
              <a:spcBef>
                <a:spcPct val="50000"/>
              </a:spcBef>
              <a:buClr>
                <a:schemeClr val="tx1"/>
              </a:buClr>
              <a:buSzTx/>
              <a:buFontTx/>
              <a:buChar char="•"/>
              <a:defRPr/>
            </a:pPr>
            <a:r>
              <a:rPr lang="en-US" altLang="nl-NL" sz="3600" dirty="0"/>
              <a:t>Non-functional testing</a:t>
            </a:r>
          </a:p>
          <a:p>
            <a:pPr marL="901700" lvl="1" indent="-363538" eaLnBrk="1" hangingPunct="1">
              <a:spcBef>
                <a:spcPct val="50000"/>
              </a:spcBef>
              <a:defRPr/>
            </a:pPr>
            <a:r>
              <a:rPr lang="en-US" altLang="nl-NL" sz="2400" dirty="0"/>
              <a:t>Demonstrate that the system functions to specification with acceptable response times while processing the required transaction volumes on production sized data using production sized test environment.</a:t>
            </a:r>
          </a:p>
        </p:txBody>
      </p:sp>
      <p:sp>
        <p:nvSpPr>
          <p:cNvPr id="16388" name="Text Box 4"/>
          <p:cNvSpPr txBox="1">
            <a:spLocks noChangeArrowheads="1"/>
          </p:cNvSpPr>
          <p:nvPr/>
        </p:nvSpPr>
        <p:spPr bwMode="auto">
          <a:xfrm>
            <a:off x="593725" y="1277938"/>
            <a:ext cx="1539875" cy="339725"/>
          </a:xfrm>
          <a:prstGeom prst="rect">
            <a:avLst/>
          </a:prstGeom>
          <a:noFill/>
          <a:ln>
            <a:noFill/>
          </a:ln>
          <a:effectLst/>
          <a:extLst>
            <a:ext uri="{909E8E84-426E-40DD-AFC4-6F175D3DCCD1}">
              <a14:hiddenFill xmlns:a14="http://schemas.microsoft.com/office/drawing/2010/main">
                <a:solidFill>
                  <a:srgbClr val="00FF00">
                    <a:alpha val="20000"/>
                  </a:srgbClr>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9pPr>
          </a:lstStyle>
          <a:p>
            <a:pPr algn="ctr" eaLnBrk="1" hangingPunct="1">
              <a:lnSpc>
                <a:spcPct val="90000"/>
              </a:lnSpc>
              <a:spcBef>
                <a:spcPct val="50000"/>
              </a:spcBef>
              <a:buClrTx/>
              <a:buSzTx/>
              <a:buFontTx/>
              <a:buNone/>
            </a:pPr>
            <a:endParaRPr lang="nl-NL" altLang="nl-NL" sz="1800">
              <a:solidFill>
                <a:schemeClr val="tx2"/>
              </a:solidFill>
              <a:latin typeface="Arial" panose="020B0604020202020204" pitchFamily="34" charset="0"/>
            </a:endParaRPr>
          </a:p>
        </p:txBody>
      </p:sp>
      <p:pic>
        <p:nvPicPr>
          <p:cNvPr id="16389" name="Picture 5" descr="j0399580"/>
          <p:cNvPicPr>
            <a:picLocks noChangeAspect="1" noChangeArrowheads="1"/>
          </p:cNvPicPr>
          <p:nvPr>
            <p:ph sz="half" idx="2"/>
          </p:nvPr>
        </p:nvPicPr>
        <p:blipFill>
          <a:blip r:embed="rId3" cstate="print">
            <a:extLst>
              <a:ext uri="{28A0092B-C50C-407E-A947-70E740481C1C}">
                <a14:useLocalDpi xmlns:a14="http://schemas.microsoft.com/office/drawing/2010/main" val="0"/>
              </a:ext>
            </a:extLst>
          </a:blip>
          <a:srcRect/>
          <a:stretch>
            <a:fillRect/>
          </a:stretch>
        </p:blipFill>
        <p:spPr>
          <a:xfrm>
            <a:off x="7740650" y="476250"/>
            <a:ext cx="1093788" cy="13684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2738" name="Rectangle 2">
            <a:extLst>
              <a:ext uri="{FF2B5EF4-FFF2-40B4-BE49-F238E27FC236}">
                <a16:creationId xmlns:a16="http://schemas.microsoft.com/office/drawing/2014/main" xmlns="" id="{18261905-9F25-4D85-9262-E0E8769A3F18}"/>
              </a:ext>
            </a:extLst>
          </p:cNvPr>
          <p:cNvSpPr>
            <a:spLocks noGrp="1" noChangeArrowheads="1"/>
          </p:cNvSpPr>
          <p:nvPr>
            <p:ph type="title"/>
          </p:nvPr>
        </p:nvSpPr>
        <p:spPr>
          <a:xfrm>
            <a:off x="457200" y="277813"/>
            <a:ext cx="4043363" cy="1782762"/>
          </a:xfrm>
        </p:spPr>
        <p:txBody>
          <a:bodyPr/>
          <a:lstStyle/>
          <a:p>
            <a:pPr eaLnBrk="1" hangingPunct="1">
              <a:defRPr/>
            </a:pPr>
            <a:r>
              <a:rPr lang="en-US" altLang="nl-NL"/>
              <a:t>Risk of not testing properly </a:t>
            </a:r>
          </a:p>
        </p:txBody>
      </p:sp>
      <p:sp>
        <p:nvSpPr>
          <p:cNvPr id="54275" name="Rectangle 7"/>
          <p:cNvSpPr>
            <a:spLocks noChangeArrowheads="1"/>
          </p:cNvSpPr>
          <p:nvPr/>
        </p:nvSpPr>
        <p:spPr bwMode="auto">
          <a:xfrm>
            <a:off x="179388" y="1916113"/>
            <a:ext cx="4103687" cy="825500"/>
          </a:xfrm>
          <a:prstGeom prst="rect">
            <a:avLst/>
          </a:prstGeom>
          <a:noFill/>
          <a:ln>
            <a:noFill/>
          </a:ln>
          <a:effectLst/>
          <a:extLst>
            <a:ext uri="{909E8E84-426E-40DD-AFC4-6F175D3DCCD1}">
              <a14:hiddenFill xmlns:a14="http://schemas.microsoft.com/office/drawing/2010/main">
                <a:solidFill>
                  <a:schemeClr val="accent1">
                    <a:alpha val="20000"/>
                  </a:schemeClr>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9pPr>
          </a:lstStyle>
          <a:p>
            <a:pPr eaLnBrk="1" hangingPunct="1">
              <a:spcBef>
                <a:spcPct val="0"/>
              </a:spcBef>
              <a:buClrTx/>
              <a:buSzTx/>
              <a:buFontTx/>
              <a:buNone/>
            </a:pPr>
            <a:r>
              <a:rPr lang="nl-NL" altLang="nl-NL" sz="1600"/>
              <a:t>http://www.nu.nl/news/1286760/50/Nieuwe_website_ABN_Amro_is_te_traag.html</a:t>
            </a:r>
          </a:p>
        </p:txBody>
      </p:sp>
      <p:pic>
        <p:nvPicPr>
          <p:cNvPr id="54276" name="Picture 16"/>
          <p:cNvPicPr>
            <a:picLocks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4560888" y="692150"/>
            <a:ext cx="4583112" cy="5157788"/>
          </a:xfrm>
          <a:noFill/>
          <a:extLst>
            <a:ext uri="{909E8E84-426E-40DD-AFC4-6F175D3DCCD1}">
              <a14:hiddenFill xmlns:a14="http://schemas.microsoft.com/office/drawing/2010/main">
                <a:solidFill>
                  <a:schemeClr val="accent1">
                    <a:alpha val="20000"/>
                  </a:schemeClr>
                </a:solidFill>
              </a14:hiddenFill>
            </a:ext>
            <a:ext uri="{91240B29-F687-4F45-9708-019B960494DF}">
              <a14:hiddenLine xmlns:a14="http://schemas.microsoft.com/office/drawing/2010/main" w="12700" cap="flat" cmpd="sng" algn="ctr">
                <a:solidFill>
                  <a:schemeClr val="tx1"/>
                </a:solidFill>
                <a:prstDash val="solid"/>
                <a:miter lim="800000"/>
                <a:headEnd/>
                <a:tailEnd/>
              </a14:hiddenLine>
            </a:ext>
          </a:extLst>
        </p:spPr>
      </p:pic>
      <p:sp>
        <p:nvSpPr>
          <p:cNvPr id="372754" name="Rectangle 18">
            <a:extLst>
              <a:ext uri="{FF2B5EF4-FFF2-40B4-BE49-F238E27FC236}">
                <a16:creationId xmlns:a16="http://schemas.microsoft.com/office/drawing/2014/main" xmlns="" id="{26526434-35D6-4330-A6C1-6A55D9B4447B}"/>
              </a:ext>
            </a:extLst>
          </p:cNvPr>
          <p:cNvSpPr>
            <a:spLocks noChangeArrowheads="1"/>
          </p:cNvSpPr>
          <p:nvPr/>
        </p:nvSpPr>
        <p:spPr bwMode="auto">
          <a:xfrm>
            <a:off x="250825" y="3068638"/>
            <a:ext cx="4103688" cy="3527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81000" indent="-381000">
              <a:spcBef>
                <a:spcPct val="20000"/>
              </a:spcBef>
              <a:buClr>
                <a:schemeClr val="hlink"/>
              </a:buClr>
              <a:buSzPct val="60000"/>
              <a:buFont typeface="Wingdings" panose="05000000000000000000" pitchFamily="2" charset="2"/>
              <a:buChar char="n"/>
              <a:defRPr sz="28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1pPr>
            <a:lvl2pPr marL="611188" indent="-153988">
              <a:spcBef>
                <a:spcPct val="20000"/>
              </a:spcBef>
              <a:buClr>
                <a:schemeClr val="tx1"/>
              </a:buClr>
              <a:buChar char="•"/>
              <a:defRPr sz="24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2pPr>
            <a:lvl3pPr marL="801688" indent="112713">
              <a:spcBef>
                <a:spcPct val="20000"/>
              </a:spcBef>
              <a:buClr>
                <a:schemeClr val="accent2"/>
              </a:buClr>
              <a:buSzPct val="60000"/>
              <a:buFont typeface="Wingdings" panose="05000000000000000000" pitchFamily="2" charset="2"/>
              <a:buChar char="n"/>
              <a:defRPr sz="20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3pPr>
            <a:lvl4pPr marL="989013" indent="382588">
              <a:spcBef>
                <a:spcPct val="20000"/>
              </a:spcBef>
              <a:buClr>
                <a:schemeClr val="tx2"/>
              </a:buClr>
              <a:buChar char="•"/>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4pPr>
            <a:lvl5pPr marL="1219200" indent="609600">
              <a:spcBef>
                <a:spcPct val="20000"/>
              </a:spcBef>
              <a:buClr>
                <a:schemeClr val="folHlink"/>
              </a:buClr>
              <a:buSzPct val="60000"/>
              <a:buFont typeface="Wingdings" panose="05000000000000000000" pitchFamily="2" charset="2"/>
              <a:buChar char="n"/>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5pPr>
            <a:lvl6pPr marL="1676400" indent="609600" fontAlgn="base">
              <a:spcBef>
                <a:spcPct val="20000"/>
              </a:spcBef>
              <a:spcAft>
                <a:spcPct val="0"/>
              </a:spcAft>
              <a:buClr>
                <a:schemeClr val="folHlink"/>
              </a:buClr>
              <a:buSzPct val="60000"/>
              <a:buFont typeface="Wingdings" panose="05000000000000000000" pitchFamily="2" charset="2"/>
              <a:buChar char="n"/>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6pPr>
            <a:lvl7pPr marL="2133600" indent="609600" fontAlgn="base">
              <a:spcBef>
                <a:spcPct val="20000"/>
              </a:spcBef>
              <a:spcAft>
                <a:spcPct val="0"/>
              </a:spcAft>
              <a:buClr>
                <a:schemeClr val="folHlink"/>
              </a:buClr>
              <a:buSzPct val="60000"/>
              <a:buFont typeface="Wingdings" panose="05000000000000000000" pitchFamily="2" charset="2"/>
              <a:buChar char="n"/>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7pPr>
            <a:lvl8pPr marL="2590800" indent="609600" fontAlgn="base">
              <a:spcBef>
                <a:spcPct val="20000"/>
              </a:spcBef>
              <a:spcAft>
                <a:spcPct val="0"/>
              </a:spcAft>
              <a:buClr>
                <a:schemeClr val="folHlink"/>
              </a:buClr>
              <a:buSzPct val="60000"/>
              <a:buFont typeface="Wingdings" panose="05000000000000000000" pitchFamily="2" charset="2"/>
              <a:buChar char="n"/>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8pPr>
            <a:lvl9pPr marL="3048000" indent="609600" fontAlgn="base">
              <a:spcBef>
                <a:spcPct val="20000"/>
              </a:spcBef>
              <a:spcAft>
                <a:spcPct val="0"/>
              </a:spcAft>
              <a:buClr>
                <a:schemeClr val="folHlink"/>
              </a:buClr>
              <a:buSzPct val="60000"/>
              <a:buFont typeface="Wingdings" panose="05000000000000000000" pitchFamily="2" charset="2"/>
              <a:buChar char="n"/>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9pPr>
          </a:lstStyle>
          <a:p>
            <a:pPr eaLnBrk="1" hangingPunct="1">
              <a:lnSpc>
                <a:spcPct val="90000"/>
              </a:lnSpc>
              <a:defRPr/>
            </a:pPr>
            <a:r>
              <a:rPr lang="en-US" altLang="nl-NL" sz="1800" dirty="0"/>
              <a:t>24 October 2007: New website of ABN AMRO does not perform and has to be taken offline</a:t>
            </a:r>
          </a:p>
          <a:p>
            <a:pPr eaLnBrk="1" hangingPunct="1">
              <a:lnSpc>
                <a:spcPct val="90000"/>
              </a:lnSpc>
              <a:defRPr/>
            </a:pPr>
            <a:r>
              <a:rPr lang="en-US" altLang="nl-NL" sz="1800" dirty="0"/>
              <a:t>load test was not executed with correct parameters</a:t>
            </a:r>
          </a:p>
          <a:p>
            <a:pPr lvl="1" eaLnBrk="1" hangingPunct="1">
              <a:lnSpc>
                <a:spcPct val="90000"/>
              </a:lnSpc>
              <a:defRPr/>
            </a:pPr>
            <a:r>
              <a:rPr lang="en-US" altLang="nl-NL" sz="1800" dirty="0"/>
              <a:t>Only retrieving .html, no .jpg .gif .</a:t>
            </a:r>
            <a:r>
              <a:rPr lang="en-US" altLang="nl-NL" sz="1800" dirty="0" err="1"/>
              <a:t>cs</a:t>
            </a:r>
            <a:r>
              <a:rPr lang="en-US" altLang="nl-NL" sz="1800" dirty="0"/>
              <a:t> .</a:t>
            </a:r>
            <a:r>
              <a:rPr lang="en-US" altLang="nl-NL" sz="1800" dirty="0" err="1"/>
              <a:t>js</a:t>
            </a:r>
            <a:r>
              <a:rPr lang="en-US" altLang="nl-NL" sz="1800" dirty="0"/>
              <a:t> etcetera</a:t>
            </a:r>
          </a:p>
          <a:p>
            <a:pPr lvl="1" eaLnBrk="1" hangingPunct="1">
              <a:lnSpc>
                <a:spcPct val="90000"/>
              </a:lnSpc>
              <a:defRPr/>
            </a:pPr>
            <a:r>
              <a:rPr lang="en-US" altLang="nl-NL" sz="1800" dirty="0"/>
              <a:t>Simulating browser cache for each new user</a:t>
            </a:r>
          </a:p>
          <a:p>
            <a:pPr lvl="1" eaLnBrk="1" hangingPunct="1">
              <a:lnSpc>
                <a:spcPct val="90000"/>
              </a:lnSpc>
              <a:defRPr/>
            </a:pPr>
            <a:r>
              <a:rPr lang="en-US" altLang="nl-NL" sz="1800" dirty="0">
                <a:sym typeface="Wingdings" panose="05000000000000000000" pitchFamily="2" charset="2"/>
              </a:rPr>
              <a:t>Simulated load was 10% of actual load</a:t>
            </a:r>
            <a:endParaRPr lang="en-US" altLang="nl-NL" sz="1800" dirty="0"/>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9474" name="Rectangle 2">
            <a:extLst>
              <a:ext uri="{FF2B5EF4-FFF2-40B4-BE49-F238E27FC236}">
                <a16:creationId xmlns:a16="http://schemas.microsoft.com/office/drawing/2014/main" xmlns="" id="{831274D7-0A82-455D-8F9E-46B721E15C97}"/>
              </a:ext>
            </a:extLst>
          </p:cNvPr>
          <p:cNvSpPr>
            <a:spLocks noGrp="1" noChangeArrowheads="1"/>
          </p:cNvSpPr>
          <p:nvPr>
            <p:ph type="title"/>
          </p:nvPr>
        </p:nvSpPr>
        <p:spPr>
          <a:xfrm>
            <a:off x="457200" y="277813"/>
            <a:ext cx="4043363" cy="1782762"/>
          </a:xfrm>
        </p:spPr>
        <p:txBody>
          <a:bodyPr/>
          <a:lstStyle/>
          <a:p>
            <a:pPr eaLnBrk="1" hangingPunct="1">
              <a:defRPr/>
            </a:pPr>
            <a:r>
              <a:rPr lang="en-US" altLang="nl-NL"/>
              <a:t>Risk of not testing properly</a:t>
            </a:r>
          </a:p>
        </p:txBody>
      </p:sp>
      <p:sp>
        <p:nvSpPr>
          <p:cNvPr id="55299" name="Rectangle 3"/>
          <p:cNvSpPr>
            <a:spLocks noChangeArrowheads="1"/>
          </p:cNvSpPr>
          <p:nvPr/>
        </p:nvSpPr>
        <p:spPr bwMode="auto">
          <a:xfrm>
            <a:off x="179388" y="1916113"/>
            <a:ext cx="4103687" cy="915987"/>
          </a:xfrm>
          <a:prstGeom prst="rect">
            <a:avLst/>
          </a:prstGeom>
          <a:noFill/>
          <a:ln>
            <a:noFill/>
          </a:ln>
          <a:effectLst/>
          <a:extLst>
            <a:ext uri="{909E8E84-426E-40DD-AFC4-6F175D3DCCD1}">
              <a14:hiddenFill xmlns:a14="http://schemas.microsoft.com/office/drawing/2010/main">
                <a:solidFill>
                  <a:schemeClr val="accent1">
                    <a:alpha val="20000"/>
                  </a:schemeClr>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9pPr>
          </a:lstStyle>
          <a:p>
            <a:pPr eaLnBrk="1" hangingPunct="1">
              <a:spcBef>
                <a:spcPct val="0"/>
              </a:spcBef>
              <a:buClrTx/>
              <a:buSzTx/>
              <a:buFontTx/>
              <a:buNone/>
            </a:pPr>
            <a:r>
              <a:rPr lang="nl-NL" altLang="nl-NL" sz="1800"/>
              <a:t>http://www.nu.nl/internet/2093190/bel-me-niet-register-al-eerste-dag-plat.html</a:t>
            </a:r>
          </a:p>
        </p:txBody>
      </p:sp>
      <p:pic>
        <p:nvPicPr>
          <p:cNvPr id="55300" name="Picture 4"/>
          <p:cNvPicPr>
            <a:picLocks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4560888" y="765175"/>
            <a:ext cx="4583112" cy="5157788"/>
          </a:xfrm>
          <a:noFill/>
          <a:extLst>
            <a:ext uri="{909E8E84-426E-40DD-AFC4-6F175D3DCCD1}">
              <a14:hiddenFill xmlns:a14="http://schemas.microsoft.com/office/drawing/2010/main">
                <a:solidFill>
                  <a:schemeClr val="accent1">
                    <a:alpha val="20000"/>
                  </a:schemeClr>
                </a:solidFill>
              </a14:hiddenFill>
            </a:ext>
            <a:ext uri="{91240B29-F687-4F45-9708-019B960494DF}">
              <a14:hiddenLine xmlns:a14="http://schemas.microsoft.com/office/drawing/2010/main" w="12700" cap="flat" cmpd="sng" algn="ctr">
                <a:solidFill>
                  <a:schemeClr val="tx1"/>
                </a:solidFill>
                <a:prstDash val="solid"/>
                <a:miter lim="800000"/>
                <a:headEnd/>
                <a:tailEnd/>
              </a14:hiddenLine>
            </a:ext>
          </a:extLst>
        </p:spPr>
      </p:pic>
      <p:sp>
        <p:nvSpPr>
          <p:cNvPr id="489477" name="Rectangle 5">
            <a:extLst>
              <a:ext uri="{FF2B5EF4-FFF2-40B4-BE49-F238E27FC236}">
                <a16:creationId xmlns:a16="http://schemas.microsoft.com/office/drawing/2014/main" xmlns="" id="{7A8BB4B6-B243-4633-912C-64A92FAB3D42}"/>
              </a:ext>
            </a:extLst>
          </p:cNvPr>
          <p:cNvSpPr>
            <a:spLocks noChangeArrowheads="1"/>
          </p:cNvSpPr>
          <p:nvPr/>
        </p:nvSpPr>
        <p:spPr bwMode="auto">
          <a:xfrm>
            <a:off x="250825" y="3068638"/>
            <a:ext cx="4103688" cy="3527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81000" indent="-381000">
              <a:spcBef>
                <a:spcPct val="20000"/>
              </a:spcBef>
              <a:buClr>
                <a:schemeClr val="hlink"/>
              </a:buClr>
              <a:buSzPct val="60000"/>
              <a:buFont typeface="Wingdings" panose="05000000000000000000" pitchFamily="2" charset="2"/>
              <a:buChar char="n"/>
              <a:defRPr sz="28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1pPr>
            <a:lvl2pPr marL="611188" indent="-153988">
              <a:spcBef>
                <a:spcPct val="20000"/>
              </a:spcBef>
              <a:buClr>
                <a:schemeClr val="tx1"/>
              </a:buClr>
              <a:buChar char="•"/>
              <a:defRPr sz="24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2pPr>
            <a:lvl3pPr marL="801688" indent="112713">
              <a:spcBef>
                <a:spcPct val="20000"/>
              </a:spcBef>
              <a:buClr>
                <a:schemeClr val="accent2"/>
              </a:buClr>
              <a:buSzPct val="60000"/>
              <a:buFont typeface="Wingdings" panose="05000000000000000000" pitchFamily="2" charset="2"/>
              <a:buChar char="n"/>
              <a:defRPr sz="20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3pPr>
            <a:lvl4pPr marL="989013" indent="382588">
              <a:spcBef>
                <a:spcPct val="20000"/>
              </a:spcBef>
              <a:buClr>
                <a:schemeClr val="tx2"/>
              </a:buClr>
              <a:buChar char="•"/>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4pPr>
            <a:lvl5pPr marL="1219200" indent="609600">
              <a:spcBef>
                <a:spcPct val="20000"/>
              </a:spcBef>
              <a:buClr>
                <a:schemeClr val="folHlink"/>
              </a:buClr>
              <a:buSzPct val="60000"/>
              <a:buFont typeface="Wingdings" panose="05000000000000000000" pitchFamily="2" charset="2"/>
              <a:buChar char="n"/>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5pPr>
            <a:lvl6pPr marL="1676400" indent="609600" fontAlgn="base">
              <a:spcBef>
                <a:spcPct val="20000"/>
              </a:spcBef>
              <a:spcAft>
                <a:spcPct val="0"/>
              </a:spcAft>
              <a:buClr>
                <a:schemeClr val="folHlink"/>
              </a:buClr>
              <a:buSzPct val="60000"/>
              <a:buFont typeface="Wingdings" panose="05000000000000000000" pitchFamily="2" charset="2"/>
              <a:buChar char="n"/>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6pPr>
            <a:lvl7pPr marL="2133600" indent="609600" fontAlgn="base">
              <a:spcBef>
                <a:spcPct val="20000"/>
              </a:spcBef>
              <a:spcAft>
                <a:spcPct val="0"/>
              </a:spcAft>
              <a:buClr>
                <a:schemeClr val="folHlink"/>
              </a:buClr>
              <a:buSzPct val="60000"/>
              <a:buFont typeface="Wingdings" panose="05000000000000000000" pitchFamily="2" charset="2"/>
              <a:buChar char="n"/>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7pPr>
            <a:lvl8pPr marL="2590800" indent="609600" fontAlgn="base">
              <a:spcBef>
                <a:spcPct val="20000"/>
              </a:spcBef>
              <a:spcAft>
                <a:spcPct val="0"/>
              </a:spcAft>
              <a:buClr>
                <a:schemeClr val="folHlink"/>
              </a:buClr>
              <a:buSzPct val="60000"/>
              <a:buFont typeface="Wingdings" panose="05000000000000000000" pitchFamily="2" charset="2"/>
              <a:buChar char="n"/>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8pPr>
            <a:lvl9pPr marL="3048000" indent="609600" fontAlgn="base">
              <a:spcBef>
                <a:spcPct val="20000"/>
              </a:spcBef>
              <a:spcAft>
                <a:spcPct val="0"/>
              </a:spcAft>
              <a:buClr>
                <a:schemeClr val="folHlink"/>
              </a:buClr>
              <a:buSzPct val="60000"/>
              <a:buFont typeface="Wingdings" panose="05000000000000000000" pitchFamily="2" charset="2"/>
              <a:buChar char="n"/>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9pPr>
          </a:lstStyle>
          <a:p>
            <a:pPr eaLnBrk="1" hangingPunct="1">
              <a:lnSpc>
                <a:spcPct val="90000"/>
              </a:lnSpc>
              <a:defRPr/>
            </a:pPr>
            <a:r>
              <a:rPr lang="en-US" altLang="nl-NL" sz="1800"/>
              <a:t>1 October 2009: New website “bel-me-niet-register” is overloaded</a:t>
            </a:r>
          </a:p>
          <a:p>
            <a:pPr eaLnBrk="1" hangingPunct="1">
              <a:lnSpc>
                <a:spcPct val="90000"/>
              </a:lnSpc>
              <a:defRPr/>
            </a:pPr>
            <a:r>
              <a:rPr lang="en-US" altLang="nl-NL" sz="1800"/>
              <a:t>Actual load was much higher than expected</a:t>
            </a:r>
            <a:endParaRPr lang="en-US" altLang="nl-NL" sz="2000"/>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3458" name="Rectangle 2">
            <a:extLst>
              <a:ext uri="{FF2B5EF4-FFF2-40B4-BE49-F238E27FC236}">
                <a16:creationId xmlns:a16="http://schemas.microsoft.com/office/drawing/2014/main" xmlns="" id="{55230070-0E7B-433A-9298-C08CA9808326}"/>
              </a:ext>
            </a:extLst>
          </p:cNvPr>
          <p:cNvSpPr>
            <a:spLocks noGrp="1" noChangeArrowheads="1"/>
          </p:cNvSpPr>
          <p:nvPr>
            <p:ph type="title"/>
          </p:nvPr>
        </p:nvSpPr>
        <p:spPr/>
        <p:txBody>
          <a:bodyPr/>
          <a:lstStyle/>
          <a:p>
            <a:pPr eaLnBrk="1" hangingPunct="1">
              <a:defRPr/>
            </a:pPr>
            <a:r>
              <a:rPr lang="en-US" altLang="nl-NL" dirty="0"/>
              <a:t>Summary</a:t>
            </a:r>
          </a:p>
        </p:txBody>
      </p:sp>
      <p:sp>
        <p:nvSpPr>
          <p:cNvPr id="4" name="Rectangle 4">
            <a:extLst>
              <a:ext uri="{FF2B5EF4-FFF2-40B4-BE49-F238E27FC236}">
                <a16:creationId xmlns:a16="http://schemas.microsoft.com/office/drawing/2014/main" xmlns="" id="{78499578-F42E-4494-B68E-5FBBA29F346E}"/>
              </a:ext>
            </a:extLst>
          </p:cNvPr>
          <p:cNvSpPr txBox="1">
            <a:spLocks noChangeArrowheads="1"/>
          </p:cNvSpPr>
          <p:nvPr/>
        </p:nvSpPr>
        <p:spPr bwMode="auto">
          <a:xfrm>
            <a:off x="468313" y="1916113"/>
            <a:ext cx="814705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lr>
                <a:schemeClr val="hlink"/>
              </a:buClr>
              <a:buSzPct val="60000"/>
              <a:buFont typeface="Wingdings" panose="05000000000000000000" pitchFamily="2" charset="2"/>
              <a:buChar char="n"/>
              <a:defRPr sz="3200" kern="1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1"/>
              </a:buClr>
              <a:buChar char="•"/>
              <a:defRPr sz="2800" kern="1200">
                <a:solidFill>
                  <a:schemeClr val="tx1"/>
                </a:solidFill>
                <a:effectLst>
                  <a:outerShdw blurRad="38100" dist="38100" dir="2700000" algn="tl">
                    <a:srgbClr val="000000"/>
                  </a:outerShdw>
                </a:effectLst>
                <a:latin typeface="+mn-lt"/>
                <a:ea typeface="+mn-ea"/>
                <a:cs typeface="+mn-cs"/>
              </a:defRPr>
            </a:lvl2pPr>
            <a:lvl3pPr marL="1143000" indent="-228600" algn="l" rtl="0" eaLnBrk="0" fontAlgn="base" hangingPunct="0">
              <a:spcBef>
                <a:spcPct val="20000"/>
              </a:spcBef>
              <a:spcAft>
                <a:spcPct val="0"/>
              </a:spcAft>
              <a:buClr>
                <a:schemeClr val="accent2"/>
              </a:buClr>
              <a:buSzPct val="60000"/>
              <a:buFont typeface="Wingdings" panose="05000000000000000000" pitchFamily="2" charset="2"/>
              <a:buChar char="n"/>
              <a:defRPr sz="2400" kern="1200">
                <a:solidFill>
                  <a:schemeClr val="tx1"/>
                </a:solidFill>
                <a:effectLst>
                  <a:outerShdw blurRad="38100" dist="38100" dir="2700000" algn="tl">
                    <a:srgbClr val="000000"/>
                  </a:outerShdw>
                </a:effectLst>
                <a:latin typeface="+mn-lt"/>
                <a:ea typeface="+mn-ea"/>
                <a:cs typeface="+mn-cs"/>
              </a:defRPr>
            </a:lvl3pPr>
            <a:lvl4pPr marL="1600200" indent="-228600" algn="l" rtl="0" eaLnBrk="0" fontAlgn="base" hangingPunct="0">
              <a:spcBef>
                <a:spcPct val="20000"/>
              </a:spcBef>
              <a:spcAft>
                <a:spcPct val="0"/>
              </a:spcAft>
              <a:buClr>
                <a:schemeClr val="tx2"/>
              </a:buClr>
              <a:buChar char="•"/>
              <a:defRPr sz="2000" kern="1200">
                <a:solidFill>
                  <a:schemeClr val="tx1"/>
                </a:solidFill>
                <a:effectLst>
                  <a:outerShdw blurRad="38100" dist="38100" dir="2700000" algn="tl">
                    <a:srgbClr val="000000"/>
                  </a:outerShdw>
                </a:effectLst>
                <a:latin typeface="+mn-lt"/>
                <a:ea typeface="+mn-ea"/>
                <a:cs typeface="+mn-cs"/>
              </a:defRPr>
            </a:lvl4pPr>
            <a:lvl5pPr marL="2057400" indent="-228600" algn="l" rtl="0" eaLnBrk="0" fontAlgn="base" hangingPunct="0">
              <a:spcBef>
                <a:spcPct val="20000"/>
              </a:spcBef>
              <a:spcAft>
                <a:spcPct val="0"/>
              </a:spcAft>
              <a:buClr>
                <a:schemeClr val="folHlink"/>
              </a:buClr>
              <a:buSzPct val="60000"/>
              <a:buFont typeface="Wingdings" panose="05000000000000000000" pitchFamily="2" charset="2"/>
              <a:buChar char="n"/>
              <a:defRPr sz="2000" kern="1200">
                <a:solidFill>
                  <a:schemeClr val="tx1"/>
                </a:solidFill>
                <a:effectLst>
                  <a:outerShdw blurRad="38100" dist="38100" dir="2700000" algn="tl">
                    <a:srgbClr val="000000"/>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81000" indent="-381000" eaLnBrk="1" hangingPunct="1">
              <a:lnSpc>
                <a:spcPct val="90000"/>
              </a:lnSpc>
              <a:spcBef>
                <a:spcPct val="50000"/>
              </a:spcBef>
              <a:buClr>
                <a:schemeClr val="tx1"/>
              </a:buClr>
              <a:buSzTx/>
              <a:buFontTx/>
              <a:buChar char="•"/>
              <a:defRPr/>
            </a:pPr>
            <a:r>
              <a:rPr lang="en-US" altLang="nl-NL" sz="2400" dirty="0"/>
              <a:t>A Load Test project has many similarities with a software development project</a:t>
            </a:r>
          </a:p>
          <a:p>
            <a:pPr marL="381000" indent="-381000" eaLnBrk="1" hangingPunct="1">
              <a:lnSpc>
                <a:spcPct val="90000"/>
              </a:lnSpc>
              <a:spcBef>
                <a:spcPct val="50000"/>
              </a:spcBef>
              <a:buClr>
                <a:schemeClr val="tx1"/>
              </a:buClr>
              <a:buSzTx/>
              <a:buFontTx/>
              <a:buChar char="•"/>
              <a:defRPr/>
            </a:pPr>
            <a:r>
              <a:rPr lang="en-US" altLang="nl-NL" sz="2400" dirty="0"/>
              <a:t>It is very easy to do it wrong, and difficult to do it right</a:t>
            </a:r>
          </a:p>
          <a:p>
            <a:pPr marL="381000" indent="-381000" eaLnBrk="1" hangingPunct="1">
              <a:lnSpc>
                <a:spcPct val="90000"/>
              </a:lnSpc>
              <a:spcBef>
                <a:spcPct val="50000"/>
              </a:spcBef>
              <a:buClr>
                <a:schemeClr val="tx1"/>
              </a:buClr>
              <a:buSzTx/>
              <a:buFontTx/>
              <a:buChar char="•"/>
              <a:defRPr/>
            </a:pPr>
            <a:r>
              <a:rPr lang="en-US" altLang="nl-NL" sz="2400" dirty="0"/>
              <a:t>Load test execution may involve many iterations, up to 50, depending on application/middleware quality and infrastructure complexity</a:t>
            </a:r>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3458" name="Rectangle 2">
            <a:extLst>
              <a:ext uri="{FF2B5EF4-FFF2-40B4-BE49-F238E27FC236}">
                <a16:creationId xmlns:a16="http://schemas.microsoft.com/office/drawing/2014/main" xmlns="" id="{55230070-0E7B-433A-9298-C08CA9808326}"/>
              </a:ext>
            </a:extLst>
          </p:cNvPr>
          <p:cNvSpPr>
            <a:spLocks noGrp="1" noChangeArrowheads="1"/>
          </p:cNvSpPr>
          <p:nvPr>
            <p:ph type="title"/>
          </p:nvPr>
        </p:nvSpPr>
        <p:spPr/>
        <p:txBody>
          <a:bodyPr/>
          <a:lstStyle/>
          <a:p>
            <a:pPr eaLnBrk="1" hangingPunct="1">
              <a:defRPr/>
            </a:pPr>
            <a:r>
              <a:rPr lang="en-US" altLang="nl-NL"/>
              <a:t>Questions ?</a:t>
            </a:r>
          </a:p>
        </p:txBody>
      </p:sp>
      <p:pic>
        <p:nvPicPr>
          <p:cNvPr id="403459" name="Picture 3" descr="bd00028_"/>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90800" y="1981200"/>
            <a:ext cx="3505200" cy="3433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9" presetClass="entr" presetSubtype="10" fill="hold" nodeType="afterEffect">
                                  <p:stCondLst>
                                    <p:cond delay="0"/>
                                  </p:stCondLst>
                                  <p:childTnLst>
                                    <p:set>
                                      <p:cBhvr>
                                        <p:cTn id="6" dur="1" fill="hold">
                                          <p:stCondLst>
                                            <p:cond delay="0"/>
                                          </p:stCondLst>
                                        </p:cTn>
                                        <p:tgtEl>
                                          <p:spTgt spid="403459"/>
                                        </p:tgtEl>
                                        <p:attrNameLst>
                                          <p:attrName>style.visibility</p:attrName>
                                        </p:attrNameLst>
                                      </p:cBhvr>
                                      <p:to>
                                        <p:strVal val="visible"/>
                                      </p:to>
                                    </p:set>
                                    <p:anim calcmode="lin" valueType="num">
                                      <p:cBhvr>
                                        <p:cTn id="7" dur="5000" fill="hold"/>
                                        <p:tgtEl>
                                          <p:spTgt spid="403459"/>
                                        </p:tgtEl>
                                        <p:attrNameLst>
                                          <p:attrName>ppt_w</p:attrName>
                                        </p:attrNameLst>
                                      </p:cBhvr>
                                      <p:tavLst>
                                        <p:tav tm="0" fmla="#ppt_w*sin(2.5*pi*$)">
                                          <p:val>
                                            <p:fltVal val="0"/>
                                          </p:val>
                                        </p:tav>
                                        <p:tav tm="100000">
                                          <p:val>
                                            <p:fltVal val="1"/>
                                          </p:val>
                                        </p:tav>
                                      </p:tavLst>
                                    </p:anim>
                                    <p:anim calcmode="lin" valueType="num">
                                      <p:cBhvr>
                                        <p:cTn id="8" dur="5000" fill="hold"/>
                                        <p:tgtEl>
                                          <p:spTgt spid="403459"/>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62" name="Rectangle 2">
            <a:extLst>
              <a:ext uri="{FF2B5EF4-FFF2-40B4-BE49-F238E27FC236}">
                <a16:creationId xmlns:a16="http://schemas.microsoft.com/office/drawing/2014/main" xmlns="" id="{1226506C-C34E-4508-975F-CB4F22FF285B}"/>
              </a:ext>
            </a:extLst>
          </p:cNvPr>
          <p:cNvSpPr>
            <a:spLocks noGrp="1" noChangeArrowheads="1"/>
          </p:cNvSpPr>
          <p:nvPr>
            <p:ph type="title"/>
          </p:nvPr>
        </p:nvSpPr>
        <p:spPr>
          <a:xfrm>
            <a:off x="0" y="476250"/>
            <a:ext cx="8229600" cy="1139825"/>
          </a:xfrm>
        </p:spPr>
        <p:txBody>
          <a:bodyPr/>
          <a:lstStyle/>
          <a:p>
            <a:pPr eaLnBrk="1" hangingPunct="1">
              <a:defRPr/>
            </a:pPr>
            <a:r>
              <a:rPr lang="en-US" altLang="nl-NL" dirty="0"/>
              <a:t>What is Load Testing?</a:t>
            </a:r>
          </a:p>
        </p:txBody>
      </p:sp>
      <p:sp>
        <p:nvSpPr>
          <p:cNvPr id="501763" name="Rectangle 3">
            <a:extLst>
              <a:ext uri="{FF2B5EF4-FFF2-40B4-BE49-F238E27FC236}">
                <a16:creationId xmlns:a16="http://schemas.microsoft.com/office/drawing/2014/main" xmlns="" id="{64559C8B-5511-4653-8337-607FF0263DD7}"/>
              </a:ext>
            </a:extLst>
          </p:cNvPr>
          <p:cNvSpPr>
            <a:spLocks noGrp="1" noChangeArrowheads="1"/>
          </p:cNvSpPr>
          <p:nvPr>
            <p:ph type="body" sz="half" idx="1"/>
          </p:nvPr>
        </p:nvSpPr>
        <p:spPr>
          <a:xfrm>
            <a:off x="468313" y="2133600"/>
            <a:ext cx="7931150" cy="4530725"/>
          </a:xfrm>
        </p:spPr>
        <p:txBody>
          <a:bodyPr/>
          <a:lstStyle/>
          <a:p>
            <a:pPr marL="358775" indent="-358775" eaLnBrk="1" hangingPunct="1">
              <a:lnSpc>
                <a:spcPct val="90000"/>
              </a:lnSpc>
              <a:spcBef>
                <a:spcPct val="50000"/>
              </a:spcBef>
              <a:buClr>
                <a:schemeClr val="tx1"/>
              </a:buClr>
              <a:buSzTx/>
              <a:buFontTx/>
              <a:buChar char="•"/>
              <a:defRPr/>
            </a:pPr>
            <a:r>
              <a:rPr lang="en-US" altLang="nl-NL" sz="3600" dirty="0"/>
              <a:t>Load Testing is more than determining response times</a:t>
            </a:r>
          </a:p>
          <a:p>
            <a:pPr marL="901700" lvl="1" indent="-363538" eaLnBrk="1" hangingPunct="1">
              <a:lnSpc>
                <a:spcPct val="90000"/>
              </a:lnSpc>
              <a:spcBef>
                <a:spcPct val="50000"/>
              </a:spcBef>
              <a:defRPr/>
            </a:pPr>
            <a:r>
              <a:rPr lang="en-US" altLang="nl-NL" sz="2400" dirty="0"/>
              <a:t>Determine if response time requirements are met at different load levels</a:t>
            </a:r>
          </a:p>
          <a:p>
            <a:pPr marL="901700" lvl="1" indent="-363538" eaLnBrk="1" hangingPunct="1">
              <a:lnSpc>
                <a:spcPct val="90000"/>
              </a:lnSpc>
              <a:spcBef>
                <a:spcPct val="50000"/>
              </a:spcBef>
              <a:defRPr/>
            </a:pPr>
            <a:r>
              <a:rPr lang="en-US" altLang="nl-NL" sz="2400" dirty="0"/>
              <a:t>Identify bottlenecks in architecture</a:t>
            </a:r>
          </a:p>
          <a:p>
            <a:pPr marL="901700" lvl="1" indent="-363538" eaLnBrk="1" hangingPunct="1">
              <a:lnSpc>
                <a:spcPct val="90000"/>
              </a:lnSpc>
              <a:spcBef>
                <a:spcPct val="50000"/>
              </a:spcBef>
              <a:defRPr/>
            </a:pPr>
            <a:r>
              <a:rPr lang="en-US" altLang="nl-NL" sz="2400" dirty="0"/>
              <a:t>Detect obscure software bugs</a:t>
            </a:r>
          </a:p>
          <a:p>
            <a:pPr marL="901700" lvl="1" indent="-363538" eaLnBrk="1" hangingPunct="1">
              <a:lnSpc>
                <a:spcPct val="90000"/>
              </a:lnSpc>
              <a:spcBef>
                <a:spcPct val="50000"/>
              </a:spcBef>
              <a:defRPr/>
            </a:pPr>
            <a:r>
              <a:rPr lang="en-US" altLang="nl-NL" sz="2400" dirty="0"/>
              <a:t>Tune the system to optimize performance</a:t>
            </a:r>
          </a:p>
          <a:p>
            <a:pPr marL="901700" lvl="1" indent="-363538" eaLnBrk="1" hangingPunct="1">
              <a:lnSpc>
                <a:spcPct val="90000"/>
              </a:lnSpc>
              <a:spcBef>
                <a:spcPct val="50000"/>
              </a:spcBef>
              <a:defRPr/>
            </a:pPr>
            <a:r>
              <a:rPr lang="en-US" altLang="nl-NL" sz="2400" dirty="0"/>
              <a:t>Verify stability</a:t>
            </a:r>
          </a:p>
          <a:p>
            <a:pPr marL="901700" lvl="1" indent="-363538" eaLnBrk="1" hangingPunct="1">
              <a:lnSpc>
                <a:spcPct val="90000"/>
              </a:lnSpc>
              <a:spcBef>
                <a:spcPct val="50000"/>
              </a:spcBef>
              <a:defRPr/>
            </a:pPr>
            <a:r>
              <a:rPr lang="en-US" altLang="nl-NL" sz="2400" dirty="0"/>
              <a:t>Observe behavior of system under test</a:t>
            </a:r>
          </a:p>
        </p:txBody>
      </p:sp>
      <p:sp>
        <p:nvSpPr>
          <p:cNvPr id="18436" name="Text Box 4"/>
          <p:cNvSpPr txBox="1">
            <a:spLocks noChangeArrowheads="1"/>
          </p:cNvSpPr>
          <p:nvPr/>
        </p:nvSpPr>
        <p:spPr bwMode="auto">
          <a:xfrm>
            <a:off x="593725" y="1277938"/>
            <a:ext cx="1539875" cy="339725"/>
          </a:xfrm>
          <a:prstGeom prst="rect">
            <a:avLst/>
          </a:prstGeom>
          <a:noFill/>
          <a:ln>
            <a:noFill/>
          </a:ln>
          <a:effectLst/>
          <a:extLst>
            <a:ext uri="{909E8E84-426E-40DD-AFC4-6F175D3DCCD1}">
              <a14:hiddenFill xmlns:a14="http://schemas.microsoft.com/office/drawing/2010/main">
                <a:solidFill>
                  <a:srgbClr val="00FF00">
                    <a:alpha val="20000"/>
                  </a:srgbClr>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9pPr>
          </a:lstStyle>
          <a:p>
            <a:pPr algn="ctr" eaLnBrk="1" hangingPunct="1">
              <a:lnSpc>
                <a:spcPct val="90000"/>
              </a:lnSpc>
              <a:spcBef>
                <a:spcPct val="50000"/>
              </a:spcBef>
              <a:buClrTx/>
              <a:buSzTx/>
              <a:buFontTx/>
              <a:buNone/>
            </a:pPr>
            <a:endParaRPr lang="nl-NL" altLang="nl-NL" sz="1800">
              <a:solidFill>
                <a:schemeClr val="tx2"/>
              </a:solidFill>
              <a:latin typeface="Arial" panose="020B0604020202020204" pitchFamily="34" charset="0"/>
            </a:endParaRPr>
          </a:p>
        </p:txBody>
      </p:sp>
      <p:pic>
        <p:nvPicPr>
          <p:cNvPr id="18437" name="Picture 5" descr="j0399580"/>
          <p:cNvPicPr>
            <a:picLocks noChangeAspect="1" noChangeArrowheads="1"/>
          </p:cNvPicPr>
          <p:nvPr>
            <p:ph sz="half" idx="2"/>
          </p:nvPr>
        </p:nvPicPr>
        <p:blipFill>
          <a:blip r:embed="rId3" cstate="print">
            <a:extLst>
              <a:ext uri="{28A0092B-C50C-407E-A947-70E740481C1C}">
                <a14:useLocalDpi xmlns:a14="http://schemas.microsoft.com/office/drawing/2010/main" val="0"/>
              </a:ext>
            </a:extLst>
          </a:blip>
          <a:srcRect/>
          <a:stretch>
            <a:fillRect/>
          </a:stretch>
        </p:blipFill>
        <p:spPr>
          <a:xfrm>
            <a:off x="7740650" y="476250"/>
            <a:ext cx="1093788" cy="13684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5810" name="Rectangle 2">
            <a:extLst>
              <a:ext uri="{FF2B5EF4-FFF2-40B4-BE49-F238E27FC236}">
                <a16:creationId xmlns:a16="http://schemas.microsoft.com/office/drawing/2014/main" xmlns="" id="{8298ED00-DAEC-4B72-BD01-A1FAAACE0121}"/>
              </a:ext>
            </a:extLst>
          </p:cNvPr>
          <p:cNvSpPr>
            <a:spLocks noGrp="1" noChangeArrowheads="1"/>
          </p:cNvSpPr>
          <p:nvPr>
            <p:ph type="title"/>
          </p:nvPr>
        </p:nvSpPr>
        <p:spPr>
          <a:xfrm>
            <a:off x="0" y="260350"/>
            <a:ext cx="8229600" cy="1139825"/>
          </a:xfrm>
        </p:spPr>
        <p:txBody>
          <a:bodyPr/>
          <a:lstStyle/>
          <a:p>
            <a:pPr eaLnBrk="1" hangingPunct="1">
              <a:defRPr/>
            </a:pPr>
            <a:r>
              <a:rPr lang="en-US" altLang="nl-NL" dirty="0"/>
              <a:t>What is Load Testing?</a:t>
            </a:r>
          </a:p>
        </p:txBody>
      </p:sp>
      <p:graphicFrame>
        <p:nvGraphicFramePr>
          <p:cNvPr id="375983" name="Group 175">
            <a:extLst>
              <a:ext uri="{FF2B5EF4-FFF2-40B4-BE49-F238E27FC236}">
                <a16:creationId xmlns:a16="http://schemas.microsoft.com/office/drawing/2014/main" xmlns="" id="{A3EA8082-71ED-41B1-88ED-E3BF5D5BC148}"/>
              </a:ext>
            </a:extLst>
          </p:cNvPr>
          <p:cNvGraphicFramePr>
            <a:graphicFrameLocks noGrp="1"/>
          </p:cNvGraphicFramePr>
          <p:nvPr>
            <p:ph sz="half" idx="2"/>
          </p:nvPr>
        </p:nvGraphicFramePr>
        <p:xfrm>
          <a:off x="395288" y="1557338"/>
          <a:ext cx="8281987" cy="4181475"/>
        </p:xfrm>
        <a:graphic>
          <a:graphicData uri="http://schemas.openxmlformats.org/drawingml/2006/table">
            <a:tbl>
              <a:tblPr/>
              <a:tblGrid>
                <a:gridCol w="1993900">
                  <a:extLst>
                    <a:ext uri="{9D8B030D-6E8A-4147-A177-3AD203B41FA5}">
                      <a16:colId xmlns:a16="http://schemas.microsoft.com/office/drawing/2014/main" xmlns="" val="2981498588"/>
                    </a:ext>
                  </a:extLst>
                </a:gridCol>
                <a:gridCol w="2765425">
                  <a:extLst>
                    <a:ext uri="{9D8B030D-6E8A-4147-A177-3AD203B41FA5}">
                      <a16:colId xmlns:a16="http://schemas.microsoft.com/office/drawing/2014/main" xmlns="" val="3019474718"/>
                    </a:ext>
                  </a:extLst>
                </a:gridCol>
                <a:gridCol w="3522662">
                  <a:extLst>
                    <a:ext uri="{9D8B030D-6E8A-4147-A177-3AD203B41FA5}">
                      <a16:colId xmlns:a16="http://schemas.microsoft.com/office/drawing/2014/main" xmlns="" val="502700908"/>
                    </a:ext>
                  </a:extLst>
                </a:gridCol>
              </a:tblGrid>
              <a:tr h="365746">
                <a:tc>
                  <a:txBody>
                    <a:bodyPr/>
                    <a:lstStyle>
                      <a:lvl1pPr>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1pPr>
                      <a:lvl2pPr marL="230188" indent="227013">
                        <a:spcBef>
                          <a:spcPct val="20000"/>
                        </a:spcBef>
                        <a:buClr>
                          <a:schemeClr val="tx1"/>
                        </a:buClr>
                        <a:defRPr sz="24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2pPr>
                      <a:lvl3pPr marL="458788" indent="455613">
                        <a:spcBef>
                          <a:spcPct val="20000"/>
                        </a:spcBef>
                        <a:buClr>
                          <a:schemeClr val="accent2"/>
                        </a:buClr>
                        <a:buSzPct val="60000"/>
                        <a:buFont typeface="Wingdings" panose="05000000000000000000" pitchFamily="2" charset="2"/>
                        <a:defRPr sz="20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3pPr>
                      <a:lvl4pPr marL="684213" indent="687388">
                        <a:spcBef>
                          <a:spcPct val="20000"/>
                        </a:spcBef>
                        <a:buClr>
                          <a:schemeClr val="tx2"/>
                        </a:buClr>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4pPr>
                      <a:lvl5pPr marL="914400" indent="914400">
                        <a:spcBef>
                          <a:spcPct val="20000"/>
                        </a:spcBef>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5pPr>
                      <a:lvl6pPr marL="1371600" indent="914400"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6pPr>
                      <a:lvl7pPr marL="1828800" indent="914400"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7pPr>
                      <a:lvl8pPr marL="2286000" indent="914400"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8pPr>
                      <a:lvl9pPr marL="2743200" indent="914400"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r>
                        <a:rPr kumimoji="0" lang="nl-NL" altLang="nl-NL" sz="1800" b="1" i="0" u="none" strike="noStrike" cap="none" normalizeH="0" baseline="0">
                          <a:ln>
                            <a:noFill/>
                          </a:ln>
                          <a:solidFill>
                            <a:schemeClr val="accent2"/>
                          </a:solidFill>
                          <a:effectLst>
                            <a:outerShdw blurRad="38100" dist="38100" dir="2700000" algn="tl">
                              <a:srgbClr val="000000"/>
                            </a:outerShdw>
                          </a:effectLst>
                          <a:latin typeface="Verdana" panose="020B0604030504040204" pitchFamily="34" charset="0"/>
                          <a:cs typeface="Arial" panose="020B0604020202020204" pitchFamily="34" charset="0"/>
                        </a:rPr>
                        <a:t>Scenario</a:t>
                      </a:r>
                    </a:p>
                  </a:txBody>
                  <a:tcPr marT="45713" marB="4571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1pPr>
                      <a:lvl2pPr marL="230188" indent="227013">
                        <a:spcBef>
                          <a:spcPct val="20000"/>
                        </a:spcBef>
                        <a:buClr>
                          <a:schemeClr val="tx1"/>
                        </a:buClr>
                        <a:defRPr sz="24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2pPr>
                      <a:lvl3pPr marL="458788" indent="455613">
                        <a:spcBef>
                          <a:spcPct val="20000"/>
                        </a:spcBef>
                        <a:buClr>
                          <a:schemeClr val="accent2"/>
                        </a:buClr>
                        <a:buSzPct val="60000"/>
                        <a:buFont typeface="Wingdings" panose="05000000000000000000" pitchFamily="2" charset="2"/>
                        <a:defRPr sz="20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3pPr>
                      <a:lvl4pPr marL="684213" indent="687388">
                        <a:spcBef>
                          <a:spcPct val="20000"/>
                        </a:spcBef>
                        <a:buClr>
                          <a:schemeClr val="tx2"/>
                        </a:buClr>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4pPr>
                      <a:lvl5pPr marL="914400" indent="914400">
                        <a:spcBef>
                          <a:spcPct val="20000"/>
                        </a:spcBef>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5pPr>
                      <a:lvl6pPr marL="1371600" indent="914400"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6pPr>
                      <a:lvl7pPr marL="1828800" indent="914400"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7pPr>
                      <a:lvl8pPr marL="2286000" indent="914400"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8pPr>
                      <a:lvl9pPr marL="2743200" indent="914400"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r>
                        <a:rPr kumimoji="0" lang="nl-NL" altLang="nl-NL" sz="1800" b="1" i="0" u="none" strike="noStrike" cap="none" normalizeH="0" baseline="0">
                          <a:ln>
                            <a:noFill/>
                          </a:ln>
                          <a:solidFill>
                            <a:schemeClr val="accent2"/>
                          </a:solidFill>
                          <a:effectLst>
                            <a:outerShdw blurRad="38100" dist="38100" dir="2700000" algn="tl">
                              <a:srgbClr val="000000"/>
                            </a:outerShdw>
                          </a:effectLst>
                          <a:latin typeface="Verdana" panose="020B0604030504040204" pitchFamily="34" charset="0"/>
                          <a:cs typeface="Arial" panose="020B0604020202020204" pitchFamily="34" charset="0"/>
                        </a:rPr>
                        <a:t>Description</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1pPr>
                      <a:lvl2pPr marL="230188" indent="227013">
                        <a:spcBef>
                          <a:spcPct val="20000"/>
                        </a:spcBef>
                        <a:buClr>
                          <a:schemeClr val="tx1"/>
                        </a:buClr>
                        <a:defRPr sz="24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2pPr>
                      <a:lvl3pPr marL="458788" indent="455613">
                        <a:spcBef>
                          <a:spcPct val="20000"/>
                        </a:spcBef>
                        <a:buClr>
                          <a:schemeClr val="accent2"/>
                        </a:buClr>
                        <a:buSzPct val="60000"/>
                        <a:buFont typeface="Wingdings" panose="05000000000000000000" pitchFamily="2" charset="2"/>
                        <a:defRPr sz="20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3pPr>
                      <a:lvl4pPr marL="684213" indent="687388">
                        <a:spcBef>
                          <a:spcPct val="20000"/>
                        </a:spcBef>
                        <a:buClr>
                          <a:schemeClr val="tx2"/>
                        </a:buClr>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4pPr>
                      <a:lvl5pPr marL="914400" indent="914400">
                        <a:spcBef>
                          <a:spcPct val="20000"/>
                        </a:spcBef>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5pPr>
                      <a:lvl6pPr marL="1371600" indent="914400"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6pPr>
                      <a:lvl7pPr marL="1828800" indent="914400"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7pPr>
                      <a:lvl8pPr marL="2286000" indent="914400"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8pPr>
                      <a:lvl9pPr marL="2743200" indent="914400"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r>
                        <a:rPr kumimoji="0" lang="nl-NL" altLang="nl-NL" sz="1800" b="1" i="0" u="none" strike="noStrike" cap="none" normalizeH="0" baseline="0">
                          <a:ln>
                            <a:noFill/>
                          </a:ln>
                          <a:solidFill>
                            <a:schemeClr val="accent2"/>
                          </a:solidFill>
                          <a:effectLst>
                            <a:outerShdw blurRad="38100" dist="38100" dir="2700000" algn="tl">
                              <a:srgbClr val="000000"/>
                            </a:outerShdw>
                          </a:effectLst>
                          <a:latin typeface="Verdana" panose="020B0604030504040204" pitchFamily="34" charset="0"/>
                          <a:cs typeface="Arial" panose="020B0604020202020204" pitchFamily="34" charset="0"/>
                        </a:rPr>
                        <a:t>Purpose</a:t>
                      </a:r>
                    </a:p>
                  </a:txBody>
                  <a:tcPr marT="45713" marB="4571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46621032"/>
                  </a:ext>
                </a:extLst>
              </a:tr>
              <a:tr h="830128">
                <a:tc>
                  <a:txBody>
                    <a:bodyPr/>
                    <a:lstStyle>
                      <a:lvl1pPr>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1pPr>
                      <a:lvl2pPr marL="230188" indent="227013">
                        <a:spcBef>
                          <a:spcPct val="20000"/>
                        </a:spcBef>
                        <a:buClr>
                          <a:schemeClr val="tx1"/>
                        </a:buClr>
                        <a:defRPr sz="24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2pPr>
                      <a:lvl3pPr marL="458788" indent="455613">
                        <a:spcBef>
                          <a:spcPct val="20000"/>
                        </a:spcBef>
                        <a:buClr>
                          <a:schemeClr val="accent2"/>
                        </a:buClr>
                        <a:buSzPct val="60000"/>
                        <a:buFont typeface="Wingdings" panose="05000000000000000000" pitchFamily="2" charset="2"/>
                        <a:defRPr sz="20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3pPr>
                      <a:lvl4pPr marL="684213" indent="687388">
                        <a:spcBef>
                          <a:spcPct val="20000"/>
                        </a:spcBef>
                        <a:buClr>
                          <a:schemeClr val="tx2"/>
                        </a:buClr>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4pPr>
                      <a:lvl5pPr marL="914400" indent="914400">
                        <a:spcBef>
                          <a:spcPct val="20000"/>
                        </a:spcBef>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5pPr>
                      <a:lvl6pPr marL="1371600" indent="914400"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6pPr>
                      <a:lvl7pPr marL="1828800" indent="914400"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7pPr>
                      <a:lvl8pPr marL="2286000" indent="914400"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8pPr>
                      <a:lvl9pPr marL="2743200" indent="914400"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r>
                        <a:rPr kumimoji="0" lang="nl-NL" altLang="nl-NL" sz="1400" b="1" i="0" u="none" strike="noStrike" cap="none" normalizeH="0" baseline="0">
                          <a:ln>
                            <a:noFill/>
                          </a:ln>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rPr>
                        <a:t>Peak Load Test</a:t>
                      </a:r>
                    </a:p>
                  </a:txBody>
                  <a:tcPr marT="45713" marB="4571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1pPr>
                      <a:lvl2pPr marL="230188" indent="227013">
                        <a:spcBef>
                          <a:spcPct val="20000"/>
                        </a:spcBef>
                        <a:buClr>
                          <a:schemeClr val="tx1"/>
                        </a:buClr>
                        <a:defRPr sz="24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2pPr>
                      <a:lvl3pPr marL="458788" indent="455613">
                        <a:spcBef>
                          <a:spcPct val="20000"/>
                        </a:spcBef>
                        <a:buClr>
                          <a:schemeClr val="accent2"/>
                        </a:buClr>
                        <a:buSzPct val="60000"/>
                        <a:buFont typeface="Wingdings" panose="05000000000000000000" pitchFamily="2" charset="2"/>
                        <a:defRPr sz="20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3pPr>
                      <a:lvl4pPr marL="684213" indent="687388">
                        <a:spcBef>
                          <a:spcPct val="20000"/>
                        </a:spcBef>
                        <a:buClr>
                          <a:schemeClr val="tx2"/>
                        </a:buClr>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4pPr>
                      <a:lvl5pPr marL="914400" indent="914400">
                        <a:spcBef>
                          <a:spcPct val="20000"/>
                        </a:spcBef>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5pPr>
                      <a:lvl6pPr marL="1371600" indent="914400"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6pPr>
                      <a:lvl7pPr marL="1828800" indent="914400"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7pPr>
                      <a:lvl8pPr marL="2286000" indent="914400"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8pPr>
                      <a:lvl9pPr marL="2743200" indent="914400"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r>
                        <a:rPr kumimoji="0" lang="nl-NL" altLang="nl-NL" sz="1400" b="0" i="0" u="none" strike="noStrike" cap="none" normalizeH="0" baseline="0">
                          <a:ln>
                            <a:noFill/>
                          </a:ln>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rPr>
                        <a:t>Simulate production peak load during relatively short period (e.g., 2 hours)</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1pPr>
                      <a:lvl2pPr marL="230188" indent="227013">
                        <a:spcBef>
                          <a:spcPct val="20000"/>
                        </a:spcBef>
                        <a:buClr>
                          <a:schemeClr val="tx1"/>
                        </a:buClr>
                        <a:defRPr sz="24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2pPr>
                      <a:lvl3pPr marL="458788" indent="455613">
                        <a:spcBef>
                          <a:spcPct val="20000"/>
                        </a:spcBef>
                        <a:buClr>
                          <a:schemeClr val="accent2"/>
                        </a:buClr>
                        <a:buSzPct val="60000"/>
                        <a:buFont typeface="Wingdings" panose="05000000000000000000" pitchFamily="2" charset="2"/>
                        <a:defRPr sz="20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3pPr>
                      <a:lvl4pPr marL="684213" indent="687388">
                        <a:spcBef>
                          <a:spcPct val="20000"/>
                        </a:spcBef>
                        <a:buClr>
                          <a:schemeClr val="tx2"/>
                        </a:buClr>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4pPr>
                      <a:lvl5pPr marL="914400" indent="914400">
                        <a:spcBef>
                          <a:spcPct val="20000"/>
                        </a:spcBef>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5pPr>
                      <a:lvl6pPr marL="1371600" indent="914400"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6pPr>
                      <a:lvl7pPr marL="1828800" indent="914400"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7pPr>
                      <a:lvl8pPr marL="2286000" indent="914400"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8pPr>
                      <a:lvl9pPr marL="2743200" indent="914400"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r>
                        <a:rPr kumimoji="0" lang="en-US" altLang="nl-NL" sz="1400" b="0" i="0" u="none" strike="noStrike" cap="none" normalizeH="0" baseline="0" dirty="0">
                          <a:ln>
                            <a:noFill/>
                          </a:ln>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rPr>
                        <a:t>Validate performance and resource usage requirements under production peak load.</a:t>
                      </a:r>
                      <a:endParaRPr kumimoji="0" lang="nl-NL" altLang="nl-NL" sz="1400" b="0" i="0" u="none" strike="noStrike" cap="none" normalizeH="0" baseline="0" dirty="0">
                        <a:ln>
                          <a:noFill/>
                        </a:ln>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endParaRPr>
                    </a:p>
                  </a:txBody>
                  <a:tcPr marT="45713" marB="4571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220973951"/>
                  </a:ext>
                </a:extLst>
              </a:tr>
              <a:tr h="1665017">
                <a:tc>
                  <a:txBody>
                    <a:bodyPr/>
                    <a:lstStyle>
                      <a:lvl1pPr>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1pPr>
                      <a:lvl2pPr marL="230188" indent="227013">
                        <a:spcBef>
                          <a:spcPct val="20000"/>
                        </a:spcBef>
                        <a:buClr>
                          <a:schemeClr val="tx1"/>
                        </a:buClr>
                        <a:defRPr sz="24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2pPr>
                      <a:lvl3pPr marL="458788" indent="455613">
                        <a:spcBef>
                          <a:spcPct val="20000"/>
                        </a:spcBef>
                        <a:buClr>
                          <a:schemeClr val="accent2"/>
                        </a:buClr>
                        <a:buSzPct val="60000"/>
                        <a:buFont typeface="Wingdings" panose="05000000000000000000" pitchFamily="2" charset="2"/>
                        <a:defRPr sz="20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3pPr>
                      <a:lvl4pPr marL="684213" indent="687388">
                        <a:spcBef>
                          <a:spcPct val="20000"/>
                        </a:spcBef>
                        <a:buClr>
                          <a:schemeClr val="tx2"/>
                        </a:buClr>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4pPr>
                      <a:lvl5pPr marL="914400" indent="914400">
                        <a:spcBef>
                          <a:spcPct val="20000"/>
                        </a:spcBef>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5pPr>
                      <a:lvl6pPr marL="1371600" indent="914400"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6pPr>
                      <a:lvl7pPr marL="1828800" indent="914400"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7pPr>
                      <a:lvl8pPr marL="2286000" indent="914400"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8pPr>
                      <a:lvl9pPr marL="2743200" indent="914400"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r>
                        <a:rPr kumimoji="0" lang="nl-NL" altLang="nl-NL" sz="1400" b="1" i="0" u="none" strike="noStrike" cap="none" normalizeH="0" baseline="0" dirty="0">
                          <a:ln>
                            <a:noFill/>
                          </a:ln>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rPr>
                        <a:t>Endurance Test</a:t>
                      </a:r>
                    </a:p>
                  </a:txBody>
                  <a:tcPr marT="45713" marB="4571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1pPr>
                      <a:lvl2pPr marL="230188" indent="227013">
                        <a:spcBef>
                          <a:spcPct val="20000"/>
                        </a:spcBef>
                        <a:buClr>
                          <a:schemeClr val="tx1"/>
                        </a:buClr>
                        <a:defRPr sz="24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2pPr>
                      <a:lvl3pPr marL="458788" indent="455613">
                        <a:spcBef>
                          <a:spcPct val="20000"/>
                        </a:spcBef>
                        <a:buClr>
                          <a:schemeClr val="accent2"/>
                        </a:buClr>
                        <a:buSzPct val="60000"/>
                        <a:buFont typeface="Wingdings" panose="05000000000000000000" pitchFamily="2" charset="2"/>
                        <a:defRPr sz="20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3pPr>
                      <a:lvl4pPr marL="684213" indent="687388">
                        <a:spcBef>
                          <a:spcPct val="20000"/>
                        </a:spcBef>
                        <a:buClr>
                          <a:schemeClr val="tx2"/>
                        </a:buClr>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4pPr>
                      <a:lvl5pPr marL="914400" indent="914400">
                        <a:spcBef>
                          <a:spcPct val="20000"/>
                        </a:spcBef>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5pPr>
                      <a:lvl6pPr marL="1371600" indent="914400"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6pPr>
                      <a:lvl7pPr marL="1828800" indent="914400"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7pPr>
                      <a:lvl8pPr marL="2286000" indent="914400"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8pPr>
                      <a:lvl9pPr marL="2743200" indent="914400"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r>
                        <a:rPr kumimoji="0" lang="nl-NL" altLang="nl-NL" sz="1400" b="0" i="0" u="none" strike="noStrike" cap="none" normalizeH="0" baseline="0">
                          <a:ln>
                            <a:noFill/>
                          </a:ln>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rPr>
                        <a:t>Simulate production load for a long period (several days to week)</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1pPr>
                      <a:lvl2pPr marL="230188" indent="227013">
                        <a:spcBef>
                          <a:spcPct val="20000"/>
                        </a:spcBef>
                        <a:buClr>
                          <a:schemeClr val="tx1"/>
                        </a:buClr>
                        <a:defRPr sz="24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2pPr>
                      <a:lvl3pPr marL="458788" indent="455613">
                        <a:spcBef>
                          <a:spcPct val="20000"/>
                        </a:spcBef>
                        <a:buClr>
                          <a:schemeClr val="accent2"/>
                        </a:buClr>
                        <a:buSzPct val="60000"/>
                        <a:buFont typeface="Wingdings" panose="05000000000000000000" pitchFamily="2" charset="2"/>
                        <a:defRPr sz="20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3pPr>
                      <a:lvl4pPr marL="684213" indent="687388">
                        <a:spcBef>
                          <a:spcPct val="20000"/>
                        </a:spcBef>
                        <a:buClr>
                          <a:schemeClr val="tx2"/>
                        </a:buClr>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4pPr>
                      <a:lvl5pPr marL="914400" indent="914400">
                        <a:spcBef>
                          <a:spcPct val="20000"/>
                        </a:spcBef>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5pPr>
                      <a:lvl6pPr marL="1371600" indent="914400"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6pPr>
                      <a:lvl7pPr marL="1828800" indent="914400"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7pPr>
                      <a:lvl8pPr marL="2286000" indent="914400"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8pPr>
                      <a:lvl9pPr marL="2743200" indent="914400"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r>
                        <a:rPr kumimoji="0" lang="nl-NL" altLang="nl-NL" sz="1400" b="0" i="0" u="none" strike="noStrike" cap="none" normalizeH="0" baseline="0" dirty="0">
                          <a:ln>
                            <a:noFill/>
                          </a:ln>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rPr>
                        <a:t>Demonstrate that the system remains stable under load, for a long period.</a:t>
                      </a:r>
                    </a:p>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r>
                        <a:rPr kumimoji="0" lang="nl-NL" altLang="nl-NL" sz="1400" b="0" i="0" u="none" strike="noStrike" cap="none" normalizeH="0" baseline="0" dirty="0">
                          <a:ln>
                            <a:noFill/>
                          </a:ln>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rPr>
                        <a:t>Typically test for:</a:t>
                      </a:r>
                    </a:p>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Char char="n"/>
                        <a:tabLst/>
                      </a:pPr>
                      <a:r>
                        <a:rPr kumimoji="0" lang="nl-NL" altLang="nl-NL" sz="1400" b="0" i="0" u="none" strike="noStrike" cap="none" normalizeH="0" baseline="0" dirty="0">
                          <a:ln>
                            <a:noFill/>
                          </a:ln>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rPr>
                        <a:t> Memory leaks</a:t>
                      </a:r>
                    </a:p>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Char char="n"/>
                        <a:tabLst/>
                      </a:pPr>
                      <a:r>
                        <a:rPr kumimoji="0" lang="nl-NL" altLang="nl-NL" sz="1400" b="0" i="0" u="none" strike="noStrike" cap="none" normalizeH="0" baseline="0" dirty="0">
                          <a:ln>
                            <a:noFill/>
                          </a:ln>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rPr>
                        <a:t> Full file systems (log files)</a:t>
                      </a:r>
                    </a:p>
                  </a:txBody>
                  <a:tcPr marT="45713" marB="4571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4084113884"/>
                  </a:ext>
                </a:extLst>
              </a:tr>
              <a:tr h="1320584">
                <a:tc>
                  <a:txBody>
                    <a:bodyPr/>
                    <a:lstStyle>
                      <a:lvl1pPr>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1pPr>
                      <a:lvl2pPr marL="230188" indent="227013">
                        <a:spcBef>
                          <a:spcPct val="20000"/>
                        </a:spcBef>
                        <a:buClr>
                          <a:schemeClr val="tx1"/>
                        </a:buClr>
                        <a:defRPr sz="24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2pPr>
                      <a:lvl3pPr marL="458788" indent="455613">
                        <a:spcBef>
                          <a:spcPct val="20000"/>
                        </a:spcBef>
                        <a:buClr>
                          <a:schemeClr val="accent2"/>
                        </a:buClr>
                        <a:buSzPct val="60000"/>
                        <a:buFont typeface="Wingdings" panose="05000000000000000000" pitchFamily="2" charset="2"/>
                        <a:defRPr sz="20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3pPr>
                      <a:lvl4pPr marL="684213" indent="687388">
                        <a:spcBef>
                          <a:spcPct val="20000"/>
                        </a:spcBef>
                        <a:buClr>
                          <a:schemeClr val="tx2"/>
                        </a:buClr>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4pPr>
                      <a:lvl5pPr marL="914400" indent="914400">
                        <a:spcBef>
                          <a:spcPct val="20000"/>
                        </a:spcBef>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5pPr>
                      <a:lvl6pPr marL="1371600" indent="914400"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6pPr>
                      <a:lvl7pPr marL="1828800" indent="914400"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7pPr>
                      <a:lvl8pPr marL="2286000" indent="914400"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8pPr>
                      <a:lvl9pPr marL="2743200" indent="914400"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r>
                        <a:rPr kumimoji="0" lang="nl-NL" altLang="nl-NL" sz="1400" b="1" i="0" u="none" strike="noStrike" cap="none" normalizeH="0" baseline="0">
                          <a:ln>
                            <a:noFill/>
                          </a:ln>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rPr>
                        <a:t>Stress test</a:t>
                      </a:r>
                    </a:p>
                  </a:txBody>
                  <a:tcPr marT="45713" marB="4571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1pPr>
                      <a:lvl2pPr marL="230188" indent="227013">
                        <a:spcBef>
                          <a:spcPct val="20000"/>
                        </a:spcBef>
                        <a:buClr>
                          <a:schemeClr val="tx1"/>
                        </a:buClr>
                        <a:defRPr sz="24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2pPr>
                      <a:lvl3pPr marL="458788" indent="455613">
                        <a:spcBef>
                          <a:spcPct val="20000"/>
                        </a:spcBef>
                        <a:buClr>
                          <a:schemeClr val="accent2"/>
                        </a:buClr>
                        <a:buSzPct val="60000"/>
                        <a:buFont typeface="Wingdings" panose="05000000000000000000" pitchFamily="2" charset="2"/>
                        <a:defRPr sz="20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3pPr>
                      <a:lvl4pPr marL="684213" indent="687388">
                        <a:spcBef>
                          <a:spcPct val="20000"/>
                        </a:spcBef>
                        <a:buClr>
                          <a:schemeClr val="tx2"/>
                        </a:buClr>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4pPr>
                      <a:lvl5pPr marL="914400" indent="914400">
                        <a:spcBef>
                          <a:spcPct val="20000"/>
                        </a:spcBef>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5pPr>
                      <a:lvl6pPr marL="1371600" indent="914400"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6pPr>
                      <a:lvl7pPr marL="1828800" indent="914400"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7pPr>
                      <a:lvl8pPr marL="2286000" indent="914400"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8pPr>
                      <a:lvl9pPr marL="2743200" indent="914400"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r>
                        <a:rPr kumimoji="0" lang="nl-NL" altLang="nl-NL" sz="1400" b="0" i="0" u="none" strike="noStrike" cap="none" normalizeH="0" baseline="0" dirty="0">
                          <a:ln>
                            <a:noFill/>
                          </a:ln>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rPr>
                        <a:t>Gradually increase load until system no longer meets performance requirements, then gradually decrease load.</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1pPr>
                      <a:lvl2pPr marL="230188" indent="227013">
                        <a:spcBef>
                          <a:spcPct val="20000"/>
                        </a:spcBef>
                        <a:buClr>
                          <a:schemeClr val="tx1"/>
                        </a:buClr>
                        <a:defRPr sz="24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2pPr>
                      <a:lvl3pPr marL="458788" indent="455613">
                        <a:spcBef>
                          <a:spcPct val="20000"/>
                        </a:spcBef>
                        <a:buClr>
                          <a:schemeClr val="accent2"/>
                        </a:buClr>
                        <a:buSzPct val="60000"/>
                        <a:buFont typeface="Wingdings" panose="05000000000000000000" pitchFamily="2" charset="2"/>
                        <a:defRPr sz="20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3pPr>
                      <a:lvl4pPr marL="684213" indent="687388">
                        <a:spcBef>
                          <a:spcPct val="20000"/>
                        </a:spcBef>
                        <a:buClr>
                          <a:schemeClr val="tx2"/>
                        </a:buClr>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4pPr>
                      <a:lvl5pPr marL="914400" indent="914400">
                        <a:spcBef>
                          <a:spcPct val="20000"/>
                        </a:spcBef>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5pPr>
                      <a:lvl6pPr marL="1371600" indent="914400"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6pPr>
                      <a:lvl7pPr marL="1828800" indent="914400"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7pPr>
                      <a:lvl8pPr marL="2286000" indent="914400"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8pPr>
                      <a:lvl9pPr marL="2743200" indent="914400" fontAlgn="base">
                        <a:spcBef>
                          <a:spcPct val="20000"/>
                        </a:spcBef>
                        <a:spcAft>
                          <a:spcPct val="0"/>
                        </a:spcAft>
                        <a:buClr>
                          <a:schemeClr val="folHlink"/>
                        </a:buClr>
                        <a:buSzPct val="6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r>
                        <a:rPr kumimoji="0" lang="nl-NL" altLang="nl-NL" sz="1400" b="0" i="0" u="none" strike="noStrike" cap="none" normalizeH="0" baseline="0" dirty="0">
                          <a:ln>
                            <a:noFill/>
                          </a:ln>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rPr>
                        <a:t>Demonstrate:</a:t>
                      </a:r>
                    </a:p>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Char char="n"/>
                        <a:tabLst/>
                      </a:pPr>
                      <a:r>
                        <a:rPr kumimoji="0" lang="nl-NL" altLang="nl-NL" sz="1400" b="0" i="0" u="none" strike="noStrike" cap="none" normalizeH="0" baseline="0" dirty="0">
                          <a:ln>
                            <a:noFill/>
                          </a:ln>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rPr>
                        <a:t> Spare capacity of the system</a:t>
                      </a:r>
                    </a:p>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Char char="n"/>
                        <a:tabLst/>
                      </a:pPr>
                      <a:r>
                        <a:rPr kumimoji="0" lang="nl-NL" altLang="nl-NL" sz="1400" b="0" i="0" u="none" strike="noStrike" cap="none" normalizeH="0" baseline="0" dirty="0">
                          <a:ln>
                            <a:noFill/>
                          </a:ln>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rPr>
                        <a:t> Error handling in overload situation</a:t>
                      </a:r>
                    </a:p>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Char char="n"/>
                        <a:tabLst/>
                      </a:pPr>
                      <a:r>
                        <a:rPr kumimoji="0" lang="nl-NL" altLang="nl-NL" sz="1400" b="0" i="0" u="none" strike="noStrike" cap="none" normalizeH="0" baseline="0" dirty="0">
                          <a:ln>
                            <a:noFill/>
                          </a:ln>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rPr>
                        <a:t> Recoverability</a:t>
                      </a:r>
                    </a:p>
                  </a:txBody>
                  <a:tcPr marT="45713" marB="4571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4214946257"/>
                  </a:ext>
                </a:extLst>
              </a:tr>
            </a:tbl>
          </a:graphicData>
        </a:graphic>
      </p:graphicFrame>
      <p:pic>
        <p:nvPicPr>
          <p:cNvPr id="20505" name="Picture 151" descr="j0399580"/>
          <p:cNvPicPr>
            <a:picLocks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a:xfrm>
            <a:off x="7740650" y="260350"/>
            <a:ext cx="1139825" cy="14255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86050" name="Rectangle 2">
            <a:extLst>
              <a:ext uri="{FF2B5EF4-FFF2-40B4-BE49-F238E27FC236}">
                <a16:creationId xmlns:a16="http://schemas.microsoft.com/office/drawing/2014/main" xmlns="" id="{45C4B0C9-F8E8-496A-9069-574BDFE0644D}"/>
              </a:ext>
            </a:extLst>
          </p:cNvPr>
          <p:cNvSpPr>
            <a:spLocks noGrp="1" noChangeArrowheads="1"/>
          </p:cNvSpPr>
          <p:nvPr>
            <p:ph type="title"/>
          </p:nvPr>
        </p:nvSpPr>
        <p:spPr>
          <a:xfrm>
            <a:off x="0" y="476250"/>
            <a:ext cx="8229600" cy="1139825"/>
          </a:xfrm>
        </p:spPr>
        <p:txBody>
          <a:bodyPr/>
          <a:lstStyle/>
          <a:p>
            <a:pPr eaLnBrk="1" hangingPunct="1">
              <a:defRPr/>
            </a:pPr>
            <a:r>
              <a:rPr lang="en-US" altLang="nl-NL" dirty="0"/>
              <a:t>What is Load Testing?</a:t>
            </a:r>
          </a:p>
        </p:txBody>
      </p:sp>
      <p:sp>
        <p:nvSpPr>
          <p:cNvPr id="386059" name="Rectangle 11">
            <a:extLst>
              <a:ext uri="{FF2B5EF4-FFF2-40B4-BE49-F238E27FC236}">
                <a16:creationId xmlns:a16="http://schemas.microsoft.com/office/drawing/2014/main" xmlns="" id="{F9B12877-17F7-4752-A202-F1BF9051DF55}"/>
              </a:ext>
            </a:extLst>
          </p:cNvPr>
          <p:cNvSpPr>
            <a:spLocks noGrp="1" noChangeArrowheads="1"/>
          </p:cNvSpPr>
          <p:nvPr>
            <p:ph type="body" sz="half" idx="1"/>
          </p:nvPr>
        </p:nvSpPr>
        <p:spPr>
          <a:xfrm>
            <a:off x="468313" y="2133600"/>
            <a:ext cx="7931150" cy="4530725"/>
          </a:xfrm>
        </p:spPr>
        <p:txBody>
          <a:bodyPr/>
          <a:lstStyle/>
          <a:p>
            <a:pPr marL="381000" indent="-381000" eaLnBrk="1" hangingPunct="1">
              <a:lnSpc>
                <a:spcPct val="80000"/>
              </a:lnSpc>
              <a:spcBef>
                <a:spcPct val="50000"/>
              </a:spcBef>
              <a:buClr>
                <a:schemeClr val="tx1"/>
              </a:buClr>
              <a:buSzTx/>
              <a:buFontTx/>
              <a:buChar char="•"/>
              <a:defRPr/>
            </a:pPr>
            <a:r>
              <a:rPr lang="en-US" altLang="nl-NL" sz="2800"/>
              <a:t>Test Script</a:t>
            </a:r>
          </a:p>
          <a:p>
            <a:pPr marL="611188" lvl="1" indent="-153988" eaLnBrk="1" hangingPunct="1">
              <a:lnSpc>
                <a:spcPct val="80000"/>
              </a:lnSpc>
              <a:spcBef>
                <a:spcPct val="50000"/>
              </a:spcBef>
              <a:defRPr/>
            </a:pPr>
            <a:r>
              <a:rPr lang="en-US" altLang="nl-NL" sz="1800"/>
              <a:t>Set of actions to be executed by one or more simulated users</a:t>
            </a:r>
          </a:p>
          <a:p>
            <a:pPr marL="611188" lvl="1" indent="-153988" eaLnBrk="1" hangingPunct="1">
              <a:lnSpc>
                <a:spcPct val="80000"/>
              </a:lnSpc>
              <a:spcBef>
                <a:spcPct val="50000"/>
              </a:spcBef>
              <a:defRPr/>
            </a:pPr>
            <a:r>
              <a:rPr lang="en-US" altLang="nl-NL" sz="1800"/>
              <a:t>One script per use case (focus on normal flow)</a:t>
            </a:r>
          </a:p>
          <a:p>
            <a:pPr marL="611188" lvl="1" indent="-153988" eaLnBrk="1" hangingPunct="1">
              <a:lnSpc>
                <a:spcPct val="80000"/>
              </a:lnSpc>
              <a:spcBef>
                <a:spcPct val="50000"/>
              </a:spcBef>
              <a:defRPr/>
            </a:pPr>
            <a:r>
              <a:rPr lang="en-US" altLang="nl-NL" sz="1800"/>
              <a:t>Can be recorded, results in (C or Java) code</a:t>
            </a:r>
          </a:p>
          <a:p>
            <a:pPr marL="381000" indent="-381000" eaLnBrk="1" hangingPunct="1">
              <a:lnSpc>
                <a:spcPct val="80000"/>
              </a:lnSpc>
              <a:spcBef>
                <a:spcPct val="50000"/>
              </a:spcBef>
              <a:buClr>
                <a:schemeClr val="tx1"/>
              </a:buClr>
              <a:buSzTx/>
              <a:buFontTx/>
              <a:buChar char="•"/>
              <a:defRPr/>
            </a:pPr>
            <a:r>
              <a:rPr lang="en-US" altLang="nl-NL" sz="2800"/>
              <a:t>Virtual user (Vuser)</a:t>
            </a:r>
          </a:p>
          <a:p>
            <a:pPr marL="611188" lvl="1" indent="-153988" eaLnBrk="1" hangingPunct="1">
              <a:lnSpc>
                <a:spcPct val="80000"/>
              </a:lnSpc>
              <a:spcBef>
                <a:spcPct val="50000"/>
              </a:spcBef>
              <a:defRPr/>
            </a:pPr>
            <a:r>
              <a:rPr lang="en-US" altLang="nl-NL" sz="1800"/>
              <a:t>One real user, simulated by computer program</a:t>
            </a:r>
          </a:p>
          <a:p>
            <a:pPr marL="611188" lvl="1" indent="-153988" eaLnBrk="1" hangingPunct="1">
              <a:lnSpc>
                <a:spcPct val="80000"/>
              </a:lnSpc>
              <a:spcBef>
                <a:spcPct val="50000"/>
              </a:spcBef>
              <a:defRPr/>
            </a:pPr>
            <a:r>
              <a:rPr lang="en-US" altLang="nl-NL" sz="1800"/>
              <a:t>One Vuser executes one script</a:t>
            </a:r>
          </a:p>
          <a:p>
            <a:pPr marL="611188" lvl="1" indent="-153988" eaLnBrk="1" hangingPunct="1">
              <a:lnSpc>
                <a:spcPct val="80000"/>
              </a:lnSpc>
              <a:spcBef>
                <a:spcPct val="50000"/>
              </a:spcBef>
              <a:defRPr/>
            </a:pPr>
            <a:r>
              <a:rPr lang="en-US" altLang="nl-NL" sz="1800"/>
              <a:t>Many Vusers can run the same script</a:t>
            </a:r>
          </a:p>
          <a:p>
            <a:pPr marL="611188" lvl="1" indent="-153988" eaLnBrk="1" hangingPunct="1">
              <a:lnSpc>
                <a:spcPct val="80000"/>
              </a:lnSpc>
              <a:spcBef>
                <a:spcPct val="50000"/>
              </a:spcBef>
              <a:defRPr/>
            </a:pPr>
            <a:r>
              <a:rPr lang="en-US" altLang="nl-NL" sz="1800"/>
              <a:t>One Vuser can simulate multiple real users</a:t>
            </a:r>
          </a:p>
        </p:txBody>
      </p:sp>
      <p:sp>
        <p:nvSpPr>
          <p:cNvPr id="22532" name="Text Box 4"/>
          <p:cNvSpPr txBox="1">
            <a:spLocks noChangeArrowheads="1"/>
          </p:cNvSpPr>
          <p:nvPr/>
        </p:nvSpPr>
        <p:spPr bwMode="auto">
          <a:xfrm>
            <a:off x="593725" y="1277938"/>
            <a:ext cx="1539875" cy="339725"/>
          </a:xfrm>
          <a:prstGeom prst="rect">
            <a:avLst/>
          </a:prstGeom>
          <a:noFill/>
          <a:ln>
            <a:noFill/>
          </a:ln>
          <a:effectLst/>
          <a:extLst>
            <a:ext uri="{909E8E84-426E-40DD-AFC4-6F175D3DCCD1}">
              <a14:hiddenFill xmlns:a14="http://schemas.microsoft.com/office/drawing/2010/main">
                <a:solidFill>
                  <a:srgbClr val="00FF00">
                    <a:alpha val="20000"/>
                  </a:srgbClr>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9pPr>
          </a:lstStyle>
          <a:p>
            <a:pPr algn="ctr" eaLnBrk="1" hangingPunct="1">
              <a:lnSpc>
                <a:spcPct val="90000"/>
              </a:lnSpc>
              <a:spcBef>
                <a:spcPct val="50000"/>
              </a:spcBef>
              <a:buClrTx/>
              <a:buSzTx/>
              <a:buFontTx/>
              <a:buNone/>
            </a:pPr>
            <a:endParaRPr lang="nl-NL" altLang="nl-NL" sz="1800">
              <a:solidFill>
                <a:schemeClr val="tx2"/>
              </a:solidFill>
              <a:latin typeface="Arial" panose="020B0604020202020204" pitchFamily="34" charset="0"/>
            </a:endParaRPr>
          </a:p>
        </p:txBody>
      </p:sp>
      <p:pic>
        <p:nvPicPr>
          <p:cNvPr id="22533" name="Picture 14" descr="j0399580"/>
          <p:cNvPicPr>
            <a:picLocks noChangeAspect="1" noChangeArrowheads="1"/>
          </p:cNvPicPr>
          <p:nvPr>
            <p:ph sz="half" idx="2"/>
          </p:nvPr>
        </p:nvPicPr>
        <p:blipFill>
          <a:blip r:embed="rId3" cstate="print">
            <a:extLst>
              <a:ext uri="{28A0092B-C50C-407E-A947-70E740481C1C}">
                <a14:useLocalDpi xmlns:a14="http://schemas.microsoft.com/office/drawing/2010/main" val="0"/>
              </a:ext>
            </a:extLst>
          </a:blip>
          <a:srcRect/>
          <a:stretch>
            <a:fillRect/>
          </a:stretch>
        </p:blipFill>
        <p:spPr>
          <a:xfrm>
            <a:off x="7740650" y="476250"/>
            <a:ext cx="1093788" cy="13684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09602" name="Rectangle 2">
            <a:extLst>
              <a:ext uri="{FF2B5EF4-FFF2-40B4-BE49-F238E27FC236}">
                <a16:creationId xmlns:a16="http://schemas.microsoft.com/office/drawing/2014/main" xmlns="" id="{BABF9E34-AF8C-4EB8-9945-E2FDF7DC8655}"/>
              </a:ext>
            </a:extLst>
          </p:cNvPr>
          <p:cNvSpPr>
            <a:spLocks noGrp="1" noChangeArrowheads="1"/>
          </p:cNvSpPr>
          <p:nvPr>
            <p:ph type="title"/>
          </p:nvPr>
        </p:nvSpPr>
        <p:spPr>
          <a:xfrm>
            <a:off x="0" y="404813"/>
            <a:ext cx="8229600" cy="1139825"/>
          </a:xfrm>
        </p:spPr>
        <p:txBody>
          <a:bodyPr/>
          <a:lstStyle/>
          <a:p>
            <a:pPr eaLnBrk="1" hangingPunct="1">
              <a:defRPr/>
            </a:pPr>
            <a:r>
              <a:rPr lang="en-US" altLang="nl-NL" dirty="0"/>
              <a:t>What is Load Testing?</a:t>
            </a:r>
          </a:p>
        </p:txBody>
      </p:sp>
      <p:sp>
        <p:nvSpPr>
          <p:cNvPr id="409604" name="Rectangle 4">
            <a:extLst>
              <a:ext uri="{FF2B5EF4-FFF2-40B4-BE49-F238E27FC236}">
                <a16:creationId xmlns:a16="http://schemas.microsoft.com/office/drawing/2014/main" xmlns="" id="{FDF81529-76E7-4EC3-BDB8-CE80C5732E9F}"/>
              </a:ext>
            </a:extLst>
          </p:cNvPr>
          <p:cNvSpPr>
            <a:spLocks noGrp="1" noChangeArrowheads="1"/>
          </p:cNvSpPr>
          <p:nvPr>
            <p:ph type="body" sz="half" idx="1"/>
          </p:nvPr>
        </p:nvSpPr>
        <p:spPr>
          <a:xfrm>
            <a:off x="457200" y="1600200"/>
            <a:ext cx="8002588" cy="4349750"/>
          </a:xfrm>
        </p:spPr>
        <p:txBody>
          <a:bodyPr/>
          <a:lstStyle/>
          <a:p>
            <a:pPr marL="381000" indent="-381000" eaLnBrk="1" hangingPunct="1">
              <a:spcBef>
                <a:spcPct val="50000"/>
              </a:spcBef>
              <a:buClr>
                <a:schemeClr val="tx1"/>
              </a:buClr>
              <a:buSzTx/>
              <a:buFontTx/>
              <a:buChar char="•"/>
              <a:defRPr/>
            </a:pPr>
            <a:r>
              <a:rPr lang="en-US" altLang="nl-NL" sz="2800" dirty="0"/>
              <a:t>Scenario or Schedule:</a:t>
            </a:r>
          </a:p>
          <a:p>
            <a:pPr marL="611188" lvl="1" indent="-153988" eaLnBrk="1" hangingPunct="1">
              <a:spcBef>
                <a:spcPct val="50000"/>
              </a:spcBef>
              <a:defRPr/>
            </a:pPr>
            <a:r>
              <a:rPr lang="en-US" altLang="nl-NL" sz="2000" dirty="0"/>
              <a:t>Combines scripts and </a:t>
            </a:r>
            <a:r>
              <a:rPr lang="en-US" altLang="nl-NL" sz="2000" dirty="0" err="1"/>
              <a:t>Vusers</a:t>
            </a:r>
            <a:endParaRPr lang="en-US" altLang="nl-NL" sz="2000" dirty="0"/>
          </a:p>
          <a:p>
            <a:pPr marL="611188" lvl="1" indent="-153988" eaLnBrk="1" hangingPunct="1">
              <a:spcBef>
                <a:spcPct val="50000"/>
              </a:spcBef>
              <a:defRPr/>
            </a:pPr>
            <a:r>
              <a:rPr lang="en-US" altLang="nl-NL" sz="2000" dirty="0"/>
              <a:t>Typical Scenarios for:</a:t>
            </a:r>
          </a:p>
          <a:p>
            <a:pPr marL="801688" lvl="2" indent="112713" eaLnBrk="1" hangingPunct="1">
              <a:spcBef>
                <a:spcPct val="50000"/>
              </a:spcBef>
              <a:defRPr/>
            </a:pPr>
            <a:r>
              <a:rPr lang="en-US" altLang="nl-NL" sz="1800" dirty="0"/>
              <a:t>Peak load test or Future peak load test</a:t>
            </a:r>
          </a:p>
          <a:p>
            <a:pPr marL="801688" lvl="2" indent="112713" eaLnBrk="1" hangingPunct="1">
              <a:spcBef>
                <a:spcPct val="50000"/>
              </a:spcBef>
              <a:defRPr/>
            </a:pPr>
            <a:r>
              <a:rPr lang="en-US" altLang="nl-NL" sz="1800" dirty="0"/>
              <a:t>Endurance test</a:t>
            </a:r>
          </a:p>
          <a:p>
            <a:pPr marL="801688" lvl="2" indent="112713" eaLnBrk="1" hangingPunct="1">
              <a:spcBef>
                <a:spcPct val="50000"/>
              </a:spcBef>
              <a:defRPr/>
            </a:pPr>
            <a:r>
              <a:rPr lang="en-US" altLang="nl-NL" sz="1800" dirty="0"/>
              <a:t>Stress test</a:t>
            </a:r>
            <a:endParaRPr lang="en-US" altLang="nl-NL" sz="2000" dirty="0"/>
          </a:p>
        </p:txBody>
      </p:sp>
      <p:sp>
        <p:nvSpPr>
          <p:cNvPr id="24580" name="Text Box 3"/>
          <p:cNvSpPr txBox="1">
            <a:spLocks noChangeArrowheads="1"/>
          </p:cNvSpPr>
          <p:nvPr/>
        </p:nvSpPr>
        <p:spPr bwMode="auto">
          <a:xfrm>
            <a:off x="593725" y="1277938"/>
            <a:ext cx="1539875" cy="339725"/>
          </a:xfrm>
          <a:prstGeom prst="rect">
            <a:avLst/>
          </a:prstGeom>
          <a:noFill/>
          <a:ln>
            <a:noFill/>
          </a:ln>
          <a:effectLst/>
          <a:extLst>
            <a:ext uri="{909E8E84-426E-40DD-AFC4-6F175D3DCCD1}">
              <a14:hiddenFill xmlns:a14="http://schemas.microsoft.com/office/drawing/2010/main">
                <a:solidFill>
                  <a:srgbClr val="00FF00">
                    <a:alpha val="20000"/>
                  </a:srgbClr>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9pPr>
          </a:lstStyle>
          <a:p>
            <a:pPr algn="ctr" eaLnBrk="1" hangingPunct="1">
              <a:lnSpc>
                <a:spcPct val="90000"/>
              </a:lnSpc>
              <a:spcBef>
                <a:spcPct val="50000"/>
              </a:spcBef>
              <a:buClrTx/>
              <a:buSzTx/>
              <a:buFontTx/>
              <a:buNone/>
            </a:pPr>
            <a:endParaRPr lang="nl-NL" altLang="nl-NL" sz="1800">
              <a:solidFill>
                <a:schemeClr val="tx2"/>
              </a:solidFill>
              <a:latin typeface="Arial" panose="020B0604020202020204" pitchFamily="34" charset="0"/>
            </a:endParaRPr>
          </a:p>
        </p:txBody>
      </p:sp>
      <p:pic>
        <p:nvPicPr>
          <p:cNvPr id="24581" name="Picture 17" descr="j0399580"/>
          <p:cNvPicPr>
            <a:picLocks noChangeAspect="1" noChangeArrowheads="1"/>
          </p:cNvPicPr>
          <p:nvPr>
            <p:ph sz="quarter" idx="3"/>
          </p:nvPr>
        </p:nvPicPr>
        <p:blipFill>
          <a:blip r:embed="rId3" cstate="print">
            <a:extLst>
              <a:ext uri="{28A0092B-C50C-407E-A947-70E740481C1C}">
                <a14:useLocalDpi xmlns:a14="http://schemas.microsoft.com/office/drawing/2010/main" val="0"/>
              </a:ext>
            </a:extLst>
          </a:blip>
          <a:srcRect/>
          <a:stretch>
            <a:fillRect/>
          </a:stretch>
        </p:blipFill>
        <p:spPr>
          <a:xfrm>
            <a:off x="7740650" y="476250"/>
            <a:ext cx="1095375" cy="13684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8" name="Rectangle 2">
            <a:extLst>
              <a:ext uri="{FF2B5EF4-FFF2-40B4-BE49-F238E27FC236}">
                <a16:creationId xmlns:a16="http://schemas.microsoft.com/office/drawing/2014/main" xmlns="" id="{06DB8943-2108-458B-ACAB-A2EF70A590EA}"/>
              </a:ext>
            </a:extLst>
          </p:cNvPr>
          <p:cNvSpPr>
            <a:spLocks noGrp="1" noChangeArrowheads="1"/>
          </p:cNvSpPr>
          <p:nvPr>
            <p:ph type="title"/>
          </p:nvPr>
        </p:nvSpPr>
        <p:spPr/>
        <p:txBody>
          <a:bodyPr/>
          <a:lstStyle/>
          <a:p>
            <a:pPr eaLnBrk="1" hangingPunct="1">
              <a:defRPr/>
            </a:pPr>
            <a:r>
              <a:rPr lang="en-US" altLang="nl-NL" dirty="0"/>
              <a:t>Load Test Development Cycle</a:t>
            </a:r>
          </a:p>
        </p:txBody>
      </p:sp>
      <p:sp>
        <p:nvSpPr>
          <p:cNvPr id="1039" name="Text Box 3"/>
          <p:cNvSpPr txBox="1">
            <a:spLocks noChangeArrowheads="1"/>
          </p:cNvSpPr>
          <p:nvPr/>
        </p:nvSpPr>
        <p:spPr bwMode="auto">
          <a:xfrm>
            <a:off x="593725" y="1277938"/>
            <a:ext cx="1539875" cy="339725"/>
          </a:xfrm>
          <a:prstGeom prst="rect">
            <a:avLst/>
          </a:prstGeom>
          <a:noFill/>
          <a:ln>
            <a:noFill/>
          </a:ln>
          <a:effectLst/>
          <a:extLst>
            <a:ext uri="{909E8E84-426E-40DD-AFC4-6F175D3DCCD1}">
              <a14:hiddenFill xmlns:a14="http://schemas.microsoft.com/office/drawing/2010/main">
                <a:solidFill>
                  <a:srgbClr val="00FF00">
                    <a:alpha val="20000"/>
                  </a:srgbClr>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9pPr>
          </a:lstStyle>
          <a:p>
            <a:pPr algn="ctr" eaLnBrk="1" hangingPunct="1">
              <a:lnSpc>
                <a:spcPct val="90000"/>
              </a:lnSpc>
              <a:spcBef>
                <a:spcPct val="50000"/>
              </a:spcBef>
              <a:buClrTx/>
              <a:buSzTx/>
              <a:buFontTx/>
              <a:buNone/>
            </a:pPr>
            <a:endParaRPr lang="nl-NL" altLang="nl-NL" sz="1800">
              <a:solidFill>
                <a:schemeClr val="tx2"/>
              </a:solidFill>
              <a:latin typeface="Arial" panose="020B0604020202020204" pitchFamily="34" charset="0"/>
            </a:endParaRPr>
          </a:p>
        </p:txBody>
      </p:sp>
      <p:grpSp>
        <p:nvGrpSpPr>
          <p:cNvPr id="2" name="SmartArt Placeholder 485379"/>
          <p:cNvGrpSpPr>
            <a:grpSpLocks noChangeAspect="1"/>
          </p:cNvGrpSpPr>
          <p:nvPr/>
        </p:nvGrpSpPr>
        <p:grpSpPr bwMode="auto">
          <a:xfrm>
            <a:off x="431800" y="1589088"/>
            <a:ext cx="8208963" cy="4464050"/>
            <a:chOff x="272" y="1001"/>
            <a:chExt cx="5171" cy="2812"/>
          </a:xfrm>
        </p:grpSpPr>
        <p:sp>
          <p:nvSpPr>
            <p:cNvPr id="3" name="_s1028"/>
            <p:cNvSpPr>
              <a:spLocks noChangeArrowheads="1" noTextEdit="1"/>
            </p:cNvSpPr>
            <p:nvPr/>
          </p:nvSpPr>
          <p:spPr bwMode="auto">
            <a:xfrm>
              <a:off x="2140" y="1212"/>
              <a:ext cx="1435" cy="1434"/>
            </a:xfrm>
            <a:custGeom>
              <a:avLst/>
              <a:gdLst>
                <a:gd name="G0" fmla="+- -5505024 0 0"/>
                <a:gd name="G1" fmla="+- -7471104 0 0"/>
                <a:gd name="G2" fmla="+- -5505024 0 -7471104"/>
                <a:gd name="G3" fmla="+- 10800 0 0"/>
                <a:gd name="G4" fmla="+- 0 0 -5505024"/>
                <a:gd name="T0" fmla="*/ 360 256 1"/>
                <a:gd name="T1" fmla="*/ 0 256 1"/>
                <a:gd name="G5" fmla="+- G2 T0 T1"/>
                <a:gd name="G6" fmla="?: G2 G2 G5"/>
                <a:gd name="G7" fmla="+- 0 0 G6"/>
                <a:gd name="G8" fmla="+- 7200 0 0"/>
                <a:gd name="G9" fmla="+- 0 0 -7471104"/>
                <a:gd name="G10" fmla="+- 7200 0 2700"/>
                <a:gd name="G11" fmla="cos G10 -5505024"/>
                <a:gd name="G12" fmla="sin G10 -5505024"/>
                <a:gd name="G13" fmla="cos 13500 -5505024"/>
                <a:gd name="G14" fmla="sin 13500 -5505024"/>
                <a:gd name="G15" fmla="+- G11 10800 0"/>
                <a:gd name="G16" fmla="+- G12 10800 0"/>
                <a:gd name="G17" fmla="+- G13 10800 0"/>
                <a:gd name="G18" fmla="+- G14 10800 0"/>
                <a:gd name="G19" fmla="*/ 7200 1 2"/>
                <a:gd name="G20" fmla="+- G19 5400 0"/>
                <a:gd name="G21" fmla="cos G20 -5505024"/>
                <a:gd name="G22" fmla="sin G20 -5505024"/>
                <a:gd name="G23" fmla="+- G21 10800 0"/>
                <a:gd name="G24" fmla="+- G12 G23 G22"/>
                <a:gd name="G25" fmla="+- G22 G23 G11"/>
                <a:gd name="G26" fmla="cos 10800 -5505024"/>
                <a:gd name="G27" fmla="sin 10800 -5505024"/>
                <a:gd name="G28" fmla="cos 7200 -5505024"/>
                <a:gd name="G29" fmla="sin 7200 -5505024"/>
                <a:gd name="G30" fmla="+- G26 10800 0"/>
                <a:gd name="G31" fmla="+- G27 10800 0"/>
                <a:gd name="G32" fmla="+- G28 10800 0"/>
                <a:gd name="G33" fmla="+- G29 10800 0"/>
                <a:gd name="G34" fmla="+- G19 5400 0"/>
                <a:gd name="G35" fmla="cos G34 -7471104"/>
                <a:gd name="G36" fmla="sin G34 -7471104"/>
                <a:gd name="G37" fmla="+/ -7471104 -5505024 2"/>
                <a:gd name="T2" fmla="*/ 180 256 1"/>
                <a:gd name="T3" fmla="*/ 0 256 1"/>
                <a:gd name="G38" fmla="+- G37 T2 T3"/>
                <a:gd name="G39" fmla="?: G2 G37 G38"/>
                <a:gd name="G40" fmla="cos 10800 G39"/>
                <a:gd name="G41" fmla="sin 10800 G39"/>
                <a:gd name="G42" fmla="cos 7200 G39"/>
                <a:gd name="G43" fmla="sin 7200 G39"/>
                <a:gd name="G44" fmla="+- G40 10800 0"/>
                <a:gd name="G45" fmla="+- G41 10800 0"/>
                <a:gd name="G46" fmla="+- G42 10800 0"/>
                <a:gd name="G47" fmla="+- G43 10800 0"/>
                <a:gd name="G48" fmla="+- G35 10800 0"/>
                <a:gd name="G49" fmla="+- G36 10800 0"/>
                <a:gd name="T4" fmla="*/ 9110 w 21600"/>
                <a:gd name="T5" fmla="*/ 132 h 21600"/>
                <a:gd name="T6" fmla="*/ 7139 w 21600"/>
                <a:gd name="T7" fmla="*/ 2578 h 21600"/>
                <a:gd name="T8" fmla="*/ 9673 w 21600"/>
                <a:gd name="T9" fmla="*/ 3688 h 21600"/>
                <a:gd name="T10" fmla="*/ 12211 w 21600"/>
                <a:gd name="T11" fmla="*/ -2627 h 21600"/>
                <a:gd name="T12" fmla="*/ 16215 w 21600"/>
                <a:gd name="T13" fmla="*/ 2319 h 21600"/>
                <a:gd name="T14" fmla="*/ 11270 w 21600"/>
                <a:gd name="T15" fmla="*/ 6324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1552" y="3639"/>
                  </a:moveTo>
                  <a:cubicBezTo>
                    <a:pt x="11302" y="3613"/>
                    <a:pt x="11051" y="3600"/>
                    <a:pt x="10800" y="3600"/>
                  </a:cubicBezTo>
                  <a:cubicBezTo>
                    <a:pt x="9790" y="3600"/>
                    <a:pt x="8793" y="3812"/>
                    <a:pt x="7871" y="4222"/>
                  </a:cubicBezTo>
                  <a:lnTo>
                    <a:pt x="6407" y="933"/>
                  </a:lnTo>
                  <a:cubicBezTo>
                    <a:pt x="7789" y="318"/>
                    <a:pt x="9286" y="0"/>
                    <a:pt x="10800" y="0"/>
                  </a:cubicBezTo>
                  <a:cubicBezTo>
                    <a:pt x="11177" y="0"/>
                    <a:pt x="11553" y="19"/>
                    <a:pt x="11928" y="59"/>
                  </a:cubicBezTo>
                  <a:lnTo>
                    <a:pt x="12211" y="-2627"/>
                  </a:lnTo>
                  <a:lnTo>
                    <a:pt x="16215" y="2319"/>
                  </a:lnTo>
                  <a:lnTo>
                    <a:pt x="11270" y="6324"/>
                  </a:lnTo>
                  <a:lnTo>
                    <a:pt x="11552" y="3639"/>
                  </a:lnTo>
                  <a:close/>
                </a:path>
              </a:pathLst>
            </a:custGeom>
            <a:solidFill>
              <a:srgbClr val="9966FF"/>
            </a:solidFill>
            <a:ln w="28575">
              <a:solidFill>
                <a:srgbClr val="5F0FFF"/>
              </a:solidFill>
              <a:miter lim="800000"/>
              <a:headEnd/>
              <a:tailEnd/>
            </a:ln>
          </p:spPr>
          <p:txBody>
            <a:bodyPr vert="horz" wrap="none" lIns="91440" tIns="45720" rIns="91440" bIns="45720" numCol="1" anchor="ctr" anchorCtr="0" compatLnSpc="1">
              <a:prstTxWarp prst="textNoShape">
                <a:avLst/>
              </a:prstTxWarp>
            </a:bodyPr>
            <a:lstStyle/>
            <a:p>
              <a:endParaRPr lang="nl-NL"/>
            </a:p>
          </p:txBody>
        </p:sp>
        <p:sp>
          <p:nvSpPr>
            <p:cNvPr id="4" name="_s1029"/>
            <p:cNvSpPr>
              <a:spLocks noChangeArrowheads="1" noTextEdit="1"/>
            </p:cNvSpPr>
            <p:nvPr/>
          </p:nvSpPr>
          <p:spPr bwMode="auto">
            <a:xfrm rot="4320000">
              <a:off x="2596" y="1541"/>
              <a:ext cx="1434" cy="1435"/>
            </a:xfrm>
            <a:custGeom>
              <a:avLst/>
              <a:gdLst>
                <a:gd name="G0" fmla="+- -5505024 0 0"/>
                <a:gd name="G1" fmla="+- -7471104 0 0"/>
                <a:gd name="G2" fmla="+- -5505024 0 -7471104"/>
                <a:gd name="G3" fmla="+- 10800 0 0"/>
                <a:gd name="G4" fmla="+- 0 0 -5505024"/>
                <a:gd name="T0" fmla="*/ 360 256 1"/>
                <a:gd name="T1" fmla="*/ 0 256 1"/>
                <a:gd name="G5" fmla="+- G2 T0 T1"/>
                <a:gd name="G6" fmla="?: G2 G2 G5"/>
                <a:gd name="G7" fmla="+- 0 0 G6"/>
                <a:gd name="G8" fmla="+- 7200 0 0"/>
                <a:gd name="G9" fmla="+- 0 0 -7471104"/>
                <a:gd name="G10" fmla="+- 7200 0 2700"/>
                <a:gd name="G11" fmla="cos G10 -5505024"/>
                <a:gd name="G12" fmla="sin G10 -5505024"/>
                <a:gd name="G13" fmla="cos 13500 -5505024"/>
                <a:gd name="G14" fmla="sin 13500 -5505024"/>
                <a:gd name="G15" fmla="+- G11 10800 0"/>
                <a:gd name="G16" fmla="+- G12 10800 0"/>
                <a:gd name="G17" fmla="+- G13 10800 0"/>
                <a:gd name="G18" fmla="+- G14 10800 0"/>
                <a:gd name="G19" fmla="*/ 7200 1 2"/>
                <a:gd name="G20" fmla="+- G19 5400 0"/>
                <a:gd name="G21" fmla="cos G20 -5505024"/>
                <a:gd name="G22" fmla="sin G20 -5505024"/>
                <a:gd name="G23" fmla="+- G21 10800 0"/>
                <a:gd name="G24" fmla="+- G12 G23 G22"/>
                <a:gd name="G25" fmla="+- G22 G23 G11"/>
                <a:gd name="G26" fmla="cos 10800 -5505024"/>
                <a:gd name="G27" fmla="sin 10800 -5505024"/>
                <a:gd name="G28" fmla="cos 7200 -5505024"/>
                <a:gd name="G29" fmla="sin 7200 -5505024"/>
                <a:gd name="G30" fmla="+- G26 10800 0"/>
                <a:gd name="G31" fmla="+- G27 10800 0"/>
                <a:gd name="G32" fmla="+- G28 10800 0"/>
                <a:gd name="G33" fmla="+- G29 10800 0"/>
                <a:gd name="G34" fmla="+- G19 5400 0"/>
                <a:gd name="G35" fmla="cos G34 -7471104"/>
                <a:gd name="G36" fmla="sin G34 -7471104"/>
                <a:gd name="G37" fmla="+/ -7471104 -5505024 2"/>
                <a:gd name="T2" fmla="*/ 180 256 1"/>
                <a:gd name="T3" fmla="*/ 0 256 1"/>
                <a:gd name="G38" fmla="+- G37 T2 T3"/>
                <a:gd name="G39" fmla="?: G2 G37 G38"/>
                <a:gd name="G40" fmla="cos 10800 G39"/>
                <a:gd name="G41" fmla="sin 10800 G39"/>
                <a:gd name="G42" fmla="cos 7200 G39"/>
                <a:gd name="G43" fmla="sin 7200 G39"/>
                <a:gd name="G44" fmla="+- G40 10800 0"/>
                <a:gd name="G45" fmla="+- G41 10800 0"/>
                <a:gd name="G46" fmla="+- G42 10800 0"/>
                <a:gd name="G47" fmla="+- G43 10800 0"/>
                <a:gd name="G48" fmla="+- G35 10800 0"/>
                <a:gd name="G49" fmla="+- G36 10800 0"/>
                <a:gd name="T4" fmla="*/ 9110 w 21600"/>
                <a:gd name="T5" fmla="*/ 132 h 21600"/>
                <a:gd name="T6" fmla="*/ 7139 w 21600"/>
                <a:gd name="T7" fmla="*/ 2578 h 21600"/>
                <a:gd name="T8" fmla="*/ 9673 w 21600"/>
                <a:gd name="T9" fmla="*/ 3688 h 21600"/>
                <a:gd name="T10" fmla="*/ 12211 w 21600"/>
                <a:gd name="T11" fmla="*/ -2627 h 21600"/>
                <a:gd name="T12" fmla="*/ 16215 w 21600"/>
                <a:gd name="T13" fmla="*/ 2319 h 21600"/>
                <a:gd name="T14" fmla="*/ 11270 w 21600"/>
                <a:gd name="T15" fmla="*/ 6324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1552" y="3639"/>
                  </a:moveTo>
                  <a:cubicBezTo>
                    <a:pt x="11302" y="3613"/>
                    <a:pt x="11051" y="3600"/>
                    <a:pt x="10800" y="3600"/>
                  </a:cubicBezTo>
                  <a:cubicBezTo>
                    <a:pt x="9790" y="3600"/>
                    <a:pt x="8793" y="3812"/>
                    <a:pt x="7871" y="4222"/>
                  </a:cubicBezTo>
                  <a:lnTo>
                    <a:pt x="6407" y="933"/>
                  </a:lnTo>
                  <a:cubicBezTo>
                    <a:pt x="7789" y="318"/>
                    <a:pt x="9286" y="0"/>
                    <a:pt x="10800" y="0"/>
                  </a:cubicBezTo>
                  <a:cubicBezTo>
                    <a:pt x="11177" y="0"/>
                    <a:pt x="11553" y="19"/>
                    <a:pt x="11928" y="59"/>
                  </a:cubicBezTo>
                  <a:lnTo>
                    <a:pt x="12211" y="-2627"/>
                  </a:lnTo>
                  <a:lnTo>
                    <a:pt x="16215" y="2319"/>
                  </a:lnTo>
                  <a:lnTo>
                    <a:pt x="11270" y="6324"/>
                  </a:lnTo>
                  <a:lnTo>
                    <a:pt x="11552" y="3639"/>
                  </a:lnTo>
                  <a:close/>
                </a:path>
              </a:pathLst>
            </a:custGeom>
            <a:solidFill>
              <a:srgbClr val="F1FD09"/>
            </a:solidFill>
            <a:ln w="28575">
              <a:solidFill>
                <a:srgbClr val="CAD402"/>
              </a:solidFill>
              <a:miter lim="800000"/>
              <a:headEnd/>
              <a:tailEnd/>
            </a:ln>
          </p:spPr>
          <p:txBody>
            <a:bodyPr vert="horz" wrap="none" lIns="91440" tIns="45720" rIns="91440" bIns="45720" numCol="1" anchor="ctr" anchorCtr="0" compatLnSpc="1">
              <a:prstTxWarp prst="textNoShape">
                <a:avLst/>
              </a:prstTxWarp>
            </a:bodyPr>
            <a:lstStyle/>
            <a:p>
              <a:endParaRPr lang="nl-NL"/>
            </a:p>
          </p:txBody>
        </p:sp>
        <p:sp>
          <p:nvSpPr>
            <p:cNvPr id="5" name="_s1030"/>
            <p:cNvSpPr>
              <a:spLocks noChangeArrowheads="1" noTextEdit="1"/>
            </p:cNvSpPr>
            <p:nvPr/>
          </p:nvSpPr>
          <p:spPr bwMode="auto">
            <a:xfrm rot="8640000">
              <a:off x="2421" y="2077"/>
              <a:ext cx="1435" cy="1434"/>
            </a:xfrm>
            <a:custGeom>
              <a:avLst/>
              <a:gdLst>
                <a:gd name="G0" fmla="+- -5505024 0 0"/>
                <a:gd name="G1" fmla="+- -7471104 0 0"/>
                <a:gd name="G2" fmla="+- -5505024 0 -7471104"/>
                <a:gd name="G3" fmla="+- 10800 0 0"/>
                <a:gd name="G4" fmla="+- 0 0 -5505024"/>
                <a:gd name="T0" fmla="*/ 360 256 1"/>
                <a:gd name="T1" fmla="*/ 0 256 1"/>
                <a:gd name="G5" fmla="+- G2 T0 T1"/>
                <a:gd name="G6" fmla="?: G2 G2 G5"/>
                <a:gd name="G7" fmla="+- 0 0 G6"/>
                <a:gd name="G8" fmla="+- 7200 0 0"/>
                <a:gd name="G9" fmla="+- 0 0 -7471104"/>
                <a:gd name="G10" fmla="+- 7200 0 2700"/>
                <a:gd name="G11" fmla="cos G10 -5505024"/>
                <a:gd name="G12" fmla="sin G10 -5505024"/>
                <a:gd name="G13" fmla="cos 13500 -5505024"/>
                <a:gd name="G14" fmla="sin 13500 -5505024"/>
                <a:gd name="G15" fmla="+- G11 10800 0"/>
                <a:gd name="G16" fmla="+- G12 10800 0"/>
                <a:gd name="G17" fmla="+- G13 10800 0"/>
                <a:gd name="G18" fmla="+- G14 10800 0"/>
                <a:gd name="G19" fmla="*/ 7200 1 2"/>
                <a:gd name="G20" fmla="+- G19 5400 0"/>
                <a:gd name="G21" fmla="cos G20 -5505024"/>
                <a:gd name="G22" fmla="sin G20 -5505024"/>
                <a:gd name="G23" fmla="+- G21 10800 0"/>
                <a:gd name="G24" fmla="+- G12 G23 G22"/>
                <a:gd name="G25" fmla="+- G22 G23 G11"/>
                <a:gd name="G26" fmla="cos 10800 -5505024"/>
                <a:gd name="G27" fmla="sin 10800 -5505024"/>
                <a:gd name="G28" fmla="cos 7200 -5505024"/>
                <a:gd name="G29" fmla="sin 7200 -5505024"/>
                <a:gd name="G30" fmla="+- G26 10800 0"/>
                <a:gd name="G31" fmla="+- G27 10800 0"/>
                <a:gd name="G32" fmla="+- G28 10800 0"/>
                <a:gd name="G33" fmla="+- G29 10800 0"/>
                <a:gd name="G34" fmla="+- G19 5400 0"/>
                <a:gd name="G35" fmla="cos G34 -7471104"/>
                <a:gd name="G36" fmla="sin G34 -7471104"/>
                <a:gd name="G37" fmla="+/ -7471104 -5505024 2"/>
                <a:gd name="T2" fmla="*/ 180 256 1"/>
                <a:gd name="T3" fmla="*/ 0 256 1"/>
                <a:gd name="G38" fmla="+- G37 T2 T3"/>
                <a:gd name="G39" fmla="?: G2 G37 G38"/>
                <a:gd name="G40" fmla="cos 10800 G39"/>
                <a:gd name="G41" fmla="sin 10800 G39"/>
                <a:gd name="G42" fmla="cos 7200 G39"/>
                <a:gd name="G43" fmla="sin 7200 G39"/>
                <a:gd name="G44" fmla="+- G40 10800 0"/>
                <a:gd name="G45" fmla="+- G41 10800 0"/>
                <a:gd name="G46" fmla="+- G42 10800 0"/>
                <a:gd name="G47" fmla="+- G43 10800 0"/>
                <a:gd name="G48" fmla="+- G35 10800 0"/>
                <a:gd name="G49" fmla="+- G36 10800 0"/>
                <a:gd name="T4" fmla="*/ 9110 w 21600"/>
                <a:gd name="T5" fmla="*/ 132 h 21600"/>
                <a:gd name="T6" fmla="*/ 7139 w 21600"/>
                <a:gd name="T7" fmla="*/ 2578 h 21600"/>
                <a:gd name="T8" fmla="*/ 9673 w 21600"/>
                <a:gd name="T9" fmla="*/ 3688 h 21600"/>
                <a:gd name="T10" fmla="*/ 12211 w 21600"/>
                <a:gd name="T11" fmla="*/ -2627 h 21600"/>
                <a:gd name="T12" fmla="*/ 16215 w 21600"/>
                <a:gd name="T13" fmla="*/ 2319 h 21600"/>
                <a:gd name="T14" fmla="*/ 11270 w 21600"/>
                <a:gd name="T15" fmla="*/ 6324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1552" y="3639"/>
                  </a:moveTo>
                  <a:cubicBezTo>
                    <a:pt x="11302" y="3613"/>
                    <a:pt x="11051" y="3600"/>
                    <a:pt x="10800" y="3600"/>
                  </a:cubicBezTo>
                  <a:cubicBezTo>
                    <a:pt x="9790" y="3600"/>
                    <a:pt x="8793" y="3812"/>
                    <a:pt x="7871" y="4222"/>
                  </a:cubicBezTo>
                  <a:lnTo>
                    <a:pt x="6407" y="933"/>
                  </a:lnTo>
                  <a:cubicBezTo>
                    <a:pt x="7789" y="318"/>
                    <a:pt x="9286" y="0"/>
                    <a:pt x="10800" y="0"/>
                  </a:cubicBezTo>
                  <a:cubicBezTo>
                    <a:pt x="11177" y="0"/>
                    <a:pt x="11553" y="19"/>
                    <a:pt x="11928" y="59"/>
                  </a:cubicBezTo>
                  <a:lnTo>
                    <a:pt x="12211" y="-2627"/>
                  </a:lnTo>
                  <a:lnTo>
                    <a:pt x="16215" y="2319"/>
                  </a:lnTo>
                  <a:lnTo>
                    <a:pt x="11270" y="6324"/>
                  </a:lnTo>
                  <a:lnTo>
                    <a:pt x="11552" y="3639"/>
                  </a:lnTo>
                  <a:close/>
                </a:path>
              </a:pathLst>
            </a:custGeom>
            <a:solidFill>
              <a:srgbClr val="0399FF"/>
            </a:solidFill>
            <a:ln w="28575">
              <a:solidFill>
                <a:srgbClr val="4B595B"/>
              </a:solidFill>
              <a:miter lim="800000"/>
              <a:headEnd/>
              <a:tailEnd/>
            </a:ln>
          </p:spPr>
          <p:txBody>
            <a:bodyPr vert="horz" wrap="none" lIns="91440" tIns="45720" rIns="91440" bIns="45720" numCol="1" anchor="ctr" anchorCtr="0" compatLnSpc="1">
              <a:prstTxWarp prst="textNoShape">
                <a:avLst/>
              </a:prstTxWarp>
            </a:bodyPr>
            <a:lstStyle/>
            <a:p>
              <a:endParaRPr lang="nl-NL"/>
            </a:p>
          </p:txBody>
        </p:sp>
        <p:sp>
          <p:nvSpPr>
            <p:cNvPr id="6" name="_s1031"/>
            <p:cNvSpPr>
              <a:spLocks noChangeArrowheads="1" noTextEdit="1"/>
            </p:cNvSpPr>
            <p:nvPr/>
          </p:nvSpPr>
          <p:spPr bwMode="auto">
            <a:xfrm rot="12960000">
              <a:off x="1859" y="2077"/>
              <a:ext cx="1435" cy="1434"/>
            </a:xfrm>
            <a:custGeom>
              <a:avLst/>
              <a:gdLst>
                <a:gd name="G0" fmla="+- -5505024 0 0"/>
                <a:gd name="G1" fmla="+- -7471104 0 0"/>
                <a:gd name="G2" fmla="+- -5505024 0 -7471104"/>
                <a:gd name="G3" fmla="+- 10800 0 0"/>
                <a:gd name="G4" fmla="+- 0 0 -5505024"/>
                <a:gd name="T0" fmla="*/ 360 256 1"/>
                <a:gd name="T1" fmla="*/ 0 256 1"/>
                <a:gd name="G5" fmla="+- G2 T0 T1"/>
                <a:gd name="G6" fmla="?: G2 G2 G5"/>
                <a:gd name="G7" fmla="+- 0 0 G6"/>
                <a:gd name="G8" fmla="+- 7200 0 0"/>
                <a:gd name="G9" fmla="+- 0 0 -7471104"/>
                <a:gd name="G10" fmla="+- 7200 0 2700"/>
                <a:gd name="G11" fmla="cos G10 -5505024"/>
                <a:gd name="G12" fmla="sin G10 -5505024"/>
                <a:gd name="G13" fmla="cos 13500 -5505024"/>
                <a:gd name="G14" fmla="sin 13500 -5505024"/>
                <a:gd name="G15" fmla="+- G11 10800 0"/>
                <a:gd name="G16" fmla="+- G12 10800 0"/>
                <a:gd name="G17" fmla="+- G13 10800 0"/>
                <a:gd name="G18" fmla="+- G14 10800 0"/>
                <a:gd name="G19" fmla="*/ 7200 1 2"/>
                <a:gd name="G20" fmla="+- G19 5400 0"/>
                <a:gd name="G21" fmla="cos G20 -5505024"/>
                <a:gd name="G22" fmla="sin G20 -5505024"/>
                <a:gd name="G23" fmla="+- G21 10800 0"/>
                <a:gd name="G24" fmla="+- G12 G23 G22"/>
                <a:gd name="G25" fmla="+- G22 G23 G11"/>
                <a:gd name="G26" fmla="cos 10800 -5505024"/>
                <a:gd name="G27" fmla="sin 10800 -5505024"/>
                <a:gd name="G28" fmla="cos 7200 -5505024"/>
                <a:gd name="G29" fmla="sin 7200 -5505024"/>
                <a:gd name="G30" fmla="+- G26 10800 0"/>
                <a:gd name="G31" fmla="+- G27 10800 0"/>
                <a:gd name="G32" fmla="+- G28 10800 0"/>
                <a:gd name="G33" fmla="+- G29 10800 0"/>
                <a:gd name="G34" fmla="+- G19 5400 0"/>
                <a:gd name="G35" fmla="cos G34 -7471104"/>
                <a:gd name="G36" fmla="sin G34 -7471104"/>
                <a:gd name="G37" fmla="+/ -7471104 -5505024 2"/>
                <a:gd name="T2" fmla="*/ 180 256 1"/>
                <a:gd name="T3" fmla="*/ 0 256 1"/>
                <a:gd name="G38" fmla="+- G37 T2 T3"/>
                <a:gd name="G39" fmla="?: G2 G37 G38"/>
                <a:gd name="G40" fmla="cos 10800 G39"/>
                <a:gd name="G41" fmla="sin 10800 G39"/>
                <a:gd name="G42" fmla="cos 7200 G39"/>
                <a:gd name="G43" fmla="sin 7200 G39"/>
                <a:gd name="G44" fmla="+- G40 10800 0"/>
                <a:gd name="G45" fmla="+- G41 10800 0"/>
                <a:gd name="G46" fmla="+- G42 10800 0"/>
                <a:gd name="G47" fmla="+- G43 10800 0"/>
                <a:gd name="G48" fmla="+- G35 10800 0"/>
                <a:gd name="G49" fmla="+- G36 10800 0"/>
                <a:gd name="T4" fmla="*/ 9110 w 21600"/>
                <a:gd name="T5" fmla="*/ 132 h 21600"/>
                <a:gd name="T6" fmla="*/ 7139 w 21600"/>
                <a:gd name="T7" fmla="*/ 2578 h 21600"/>
                <a:gd name="T8" fmla="*/ 9673 w 21600"/>
                <a:gd name="T9" fmla="*/ 3688 h 21600"/>
                <a:gd name="T10" fmla="*/ 12211 w 21600"/>
                <a:gd name="T11" fmla="*/ -2627 h 21600"/>
                <a:gd name="T12" fmla="*/ 16215 w 21600"/>
                <a:gd name="T13" fmla="*/ 2319 h 21600"/>
                <a:gd name="T14" fmla="*/ 11270 w 21600"/>
                <a:gd name="T15" fmla="*/ 6324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1552" y="3639"/>
                  </a:moveTo>
                  <a:cubicBezTo>
                    <a:pt x="11302" y="3613"/>
                    <a:pt x="11051" y="3600"/>
                    <a:pt x="10800" y="3600"/>
                  </a:cubicBezTo>
                  <a:cubicBezTo>
                    <a:pt x="9790" y="3600"/>
                    <a:pt x="8793" y="3812"/>
                    <a:pt x="7871" y="4222"/>
                  </a:cubicBezTo>
                  <a:lnTo>
                    <a:pt x="6407" y="933"/>
                  </a:lnTo>
                  <a:cubicBezTo>
                    <a:pt x="7789" y="318"/>
                    <a:pt x="9286" y="0"/>
                    <a:pt x="10800" y="0"/>
                  </a:cubicBezTo>
                  <a:cubicBezTo>
                    <a:pt x="11177" y="0"/>
                    <a:pt x="11553" y="19"/>
                    <a:pt x="11928" y="59"/>
                  </a:cubicBezTo>
                  <a:lnTo>
                    <a:pt x="12211" y="-2627"/>
                  </a:lnTo>
                  <a:lnTo>
                    <a:pt x="16215" y="2319"/>
                  </a:lnTo>
                  <a:lnTo>
                    <a:pt x="11270" y="6324"/>
                  </a:lnTo>
                  <a:lnTo>
                    <a:pt x="11552" y="3639"/>
                  </a:lnTo>
                  <a:close/>
                </a:path>
              </a:pathLst>
            </a:custGeom>
            <a:solidFill>
              <a:srgbClr val="FF00FF"/>
            </a:solidFill>
            <a:ln w="28575">
              <a:solidFill>
                <a:srgbClr val="CA00CA"/>
              </a:solidFill>
              <a:miter lim="800000"/>
              <a:headEnd/>
              <a:tailEnd/>
            </a:ln>
          </p:spPr>
          <p:txBody>
            <a:bodyPr vert="horz" wrap="none" lIns="91440" tIns="45720" rIns="91440" bIns="45720" numCol="1" anchor="ctr" anchorCtr="0" compatLnSpc="1">
              <a:prstTxWarp prst="textNoShape">
                <a:avLst/>
              </a:prstTxWarp>
            </a:bodyPr>
            <a:lstStyle/>
            <a:p>
              <a:endParaRPr lang="nl-NL"/>
            </a:p>
          </p:txBody>
        </p:sp>
        <p:sp>
          <p:nvSpPr>
            <p:cNvPr id="7" name="_s1032"/>
            <p:cNvSpPr>
              <a:spLocks noChangeArrowheads="1" noTextEdit="1"/>
            </p:cNvSpPr>
            <p:nvPr/>
          </p:nvSpPr>
          <p:spPr bwMode="auto">
            <a:xfrm rot="17280000">
              <a:off x="1686" y="1541"/>
              <a:ext cx="1434" cy="1435"/>
            </a:xfrm>
            <a:custGeom>
              <a:avLst/>
              <a:gdLst>
                <a:gd name="G0" fmla="+- -5505024 0 0"/>
                <a:gd name="G1" fmla="+- -7471104 0 0"/>
                <a:gd name="G2" fmla="+- -5505024 0 -7471104"/>
                <a:gd name="G3" fmla="+- 10800 0 0"/>
                <a:gd name="G4" fmla="+- 0 0 -5505024"/>
                <a:gd name="T0" fmla="*/ 360 256 1"/>
                <a:gd name="T1" fmla="*/ 0 256 1"/>
                <a:gd name="G5" fmla="+- G2 T0 T1"/>
                <a:gd name="G6" fmla="?: G2 G2 G5"/>
                <a:gd name="G7" fmla="+- 0 0 G6"/>
                <a:gd name="G8" fmla="+- 7200 0 0"/>
                <a:gd name="G9" fmla="+- 0 0 -7471104"/>
                <a:gd name="G10" fmla="+- 7200 0 2700"/>
                <a:gd name="G11" fmla="cos G10 -5505024"/>
                <a:gd name="G12" fmla="sin G10 -5505024"/>
                <a:gd name="G13" fmla="cos 13500 -5505024"/>
                <a:gd name="G14" fmla="sin 13500 -5505024"/>
                <a:gd name="G15" fmla="+- G11 10800 0"/>
                <a:gd name="G16" fmla="+- G12 10800 0"/>
                <a:gd name="G17" fmla="+- G13 10800 0"/>
                <a:gd name="G18" fmla="+- G14 10800 0"/>
                <a:gd name="G19" fmla="*/ 7200 1 2"/>
                <a:gd name="G20" fmla="+- G19 5400 0"/>
                <a:gd name="G21" fmla="cos G20 -5505024"/>
                <a:gd name="G22" fmla="sin G20 -5505024"/>
                <a:gd name="G23" fmla="+- G21 10800 0"/>
                <a:gd name="G24" fmla="+- G12 G23 G22"/>
                <a:gd name="G25" fmla="+- G22 G23 G11"/>
                <a:gd name="G26" fmla="cos 10800 -5505024"/>
                <a:gd name="G27" fmla="sin 10800 -5505024"/>
                <a:gd name="G28" fmla="cos 7200 -5505024"/>
                <a:gd name="G29" fmla="sin 7200 -5505024"/>
                <a:gd name="G30" fmla="+- G26 10800 0"/>
                <a:gd name="G31" fmla="+- G27 10800 0"/>
                <a:gd name="G32" fmla="+- G28 10800 0"/>
                <a:gd name="G33" fmla="+- G29 10800 0"/>
                <a:gd name="G34" fmla="+- G19 5400 0"/>
                <a:gd name="G35" fmla="cos G34 -7471104"/>
                <a:gd name="G36" fmla="sin G34 -7471104"/>
                <a:gd name="G37" fmla="+/ -7471104 -5505024 2"/>
                <a:gd name="T2" fmla="*/ 180 256 1"/>
                <a:gd name="T3" fmla="*/ 0 256 1"/>
                <a:gd name="G38" fmla="+- G37 T2 T3"/>
                <a:gd name="G39" fmla="?: G2 G37 G38"/>
                <a:gd name="G40" fmla="cos 10800 G39"/>
                <a:gd name="G41" fmla="sin 10800 G39"/>
                <a:gd name="G42" fmla="cos 7200 G39"/>
                <a:gd name="G43" fmla="sin 7200 G39"/>
                <a:gd name="G44" fmla="+- G40 10800 0"/>
                <a:gd name="G45" fmla="+- G41 10800 0"/>
                <a:gd name="G46" fmla="+- G42 10800 0"/>
                <a:gd name="G47" fmla="+- G43 10800 0"/>
                <a:gd name="G48" fmla="+- G35 10800 0"/>
                <a:gd name="G49" fmla="+- G36 10800 0"/>
                <a:gd name="T4" fmla="*/ 9110 w 21600"/>
                <a:gd name="T5" fmla="*/ 132 h 21600"/>
                <a:gd name="T6" fmla="*/ 7139 w 21600"/>
                <a:gd name="T7" fmla="*/ 2578 h 21600"/>
                <a:gd name="T8" fmla="*/ 9673 w 21600"/>
                <a:gd name="T9" fmla="*/ 3688 h 21600"/>
                <a:gd name="T10" fmla="*/ 12211 w 21600"/>
                <a:gd name="T11" fmla="*/ -2627 h 21600"/>
                <a:gd name="T12" fmla="*/ 16215 w 21600"/>
                <a:gd name="T13" fmla="*/ 2319 h 21600"/>
                <a:gd name="T14" fmla="*/ 11270 w 21600"/>
                <a:gd name="T15" fmla="*/ 6324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1552" y="3639"/>
                  </a:moveTo>
                  <a:cubicBezTo>
                    <a:pt x="11302" y="3613"/>
                    <a:pt x="11051" y="3600"/>
                    <a:pt x="10800" y="3600"/>
                  </a:cubicBezTo>
                  <a:cubicBezTo>
                    <a:pt x="9790" y="3600"/>
                    <a:pt x="8793" y="3812"/>
                    <a:pt x="7871" y="4222"/>
                  </a:cubicBezTo>
                  <a:lnTo>
                    <a:pt x="6407" y="933"/>
                  </a:lnTo>
                  <a:cubicBezTo>
                    <a:pt x="7789" y="318"/>
                    <a:pt x="9286" y="0"/>
                    <a:pt x="10800" y="0"/>
                  </a:cubicBezTo>
                  <a:cubicBezTo>
                    <a:pt x="11177" y="0"/>
                    <a:pt x="11553" y="19"/>
                    <a:pt x="11928" y="59"/>
                  </a:cubicBezTo>
                  <a:lnTo>
                    <a:pt x="12211" y="-2627"/>
                  </a:lnTo>
                  <a:lnTo>
                    <a:pt x="16215" y="2319"/>
                  </a:lnTo>
                  <a:lnTo>
                    <a:pt x="11270" y="6324"/>
                  </a:lnTo>
                  <a:lnTo>
                    <a:pt x="11552" y="3639"/>
                  </a:lnTo>
                  <a:close/>
                </a:path>
              </a:pathLst>
            </a:custGeom>
            <a:solidFill>
              <a:srgbClr val="01BD0A"/>
            </a:solidFill>
            <a:ln w="28575">
              <a:solidFill>
                <a:srgbClr val="019308"/>
              </a:solidFill>
              <a:miter lim="800000"/>
              <a:headEnd/>
              <a:tailEnd/>
            </a:ln>
          </p:spPr>
          <p:txBody>
            <a:bodyPr vert="horz" wrap="none" lIns="91440" tIns="45720" rIns="91440" bIns="45720" numCol="1" anchor="ctr" anchorCtr="0" compatLnSpc="1">
              <a:prstTxWarp prst="textNoShape">
                <a:avLst/>
              </a:prstTxWarp>
            </a:bodyPr>
            <a:lstStyle/>
            <a:p>
              <a:endParaRPr lang="nl-NL"/>
            </a:p>
          </p:txBody>
        </p:sp>
        <p:sp>
          <p:nvSpPr>
            <p:cNvPr id="8" name="_s1033"/>
            <p:cNvSpPr>
              <a:spLocks noChangeArrowheads="1"/>
            </p:cNvSpPr>
            <p:nvPr/>
          </p:nvSpPr>
          <p:spPr bwMode="auto">
            <a:xfrm>
              <a:off x="3225" y="1272"/>
              <a:ext cx="528" cy="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NL" altLang="nl-NL" sz="1800" b="0" i="0" u="none" strike="noStrike" cap="none" normalizeH="0" baseline="0" smtClean="0">
                  <a:ln>
                    <a:noFill/>
                  </a:ln>
                  <a:solidFill>
                    <a:schemeClr val="tx1"/>
                  </a:solidFill>
                  <a:effectLst/>
                  <a:latin typeface="Verdana" panose="020B0604030504040204" pitchFamily="34" charset="0"/>
                  <a:cs typeface="Arial" panose="020B0604020202020204" pitchFamily="34" charset="0"/>
                </a:rPr>
                <a:t>Requirements</a:t>
              </a:r>
            </a:p>
            <a:p>
              <a:pPr marL="0" marR="0" lvl="0" indent="0" algn="ctr" defTabSz="914400" rtl="0" eaLnBrk="1" fontAlgn="base" latinLnBrk="0" hangingPunct="1">
                <a:lnSpc>
                  <a:spcPct val="100000"/>
                </a:lnSpc>
                <a:spcBef>
                  <a:spcPct val="0"/>
                </a:spcBef>
                <a:spcAft>
                  <a:spcPct val="0"/>
                </a:spcAft>
                <a:buClrTx/>
                <a:buSzTx/>
                <a:buFontTx/>
                <a:buNone/>
                <a:tabLst/>
              </a:pPr>
              <a:r>
                <a:rPr kumimoji="0" lang="nl-NL" altLang="nl-NL" sz="1800" b="0" i="0" u="none" strike="noStrike" cap="none" normalizeH="0" baseline="0" smtClean="0">
                  <a:ln>
                    <a:noFill/>
                  </a:ln>
                  <a:solidFill>
                    <a:schemeClr val="tx1"/>
                  </a:solidFill>
                  <a:effectLst/>
                  <a:latin typeface="Verdana" panose="020B0604030504040204" pitchFamily="34" charset="0"/>
                  <a:cs typeface="Arial" panose="020B0604020202020204" pitchFamily="34" charset="0"/>
                </a:rPr>
                <a:t>Analysis</a:t>
              </a:r>
            </a:p>
          </p:txBody>
        </p:sp>
        <p:sp>
          <p:nvSpPr>
            <p:cNvPr id="9" name="_s1034"/>
            <p:cNvSpPr>
              <a:spLocks noChangeArrowheads="1"/>
            </p:cNvSpPr>
            <p:nvPr/>
          </p:nvSpPr>
          <p:spPr bwMode="auto">
            <a:xfrm>
              <a:off x="1570" y="2476"/>
              <a:ext cx="528" cy="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NL" altLang="nl-NL" sz="1800" b="0" i="0" u="none" strike="noStrike" cap="none" normalizeH="0" baseline="0" smtClean="0">
                  <a:ln>
                    <a:noFill/>
                  </a:ln>
                  <a:solidFill>
                    <a:schemeClr val="tx1"/>
                  </a:solidFill>
                  <a:effectLst/>
                  <a:latin typeface="Verdana" panose="020B0604030504040204" pitchFamily="34" charset="0"/>
                  <a:cs typeface="Arial" panose="020B0604020202020204" pitchFamily="34" charset="0"/>
                </a:rPr>
                <a:t>Quality</a:t>
              </a:r>
            </a:p>
            <a:p>
              <a:pPr marL="0" marR="0" lvl="0" indent="0" algn="ctr" defTabSz="914400" rtl="0" eaLnBrk="1" fontAlgn="base" latinLnBrk="0" hangingPunct="1">
                <a:lnSpc>
                  <a:spcPct val="100000"/>
                </a:lnSpc>
                <a:spcBef>
                  <a:spcPct val="0"/>
                </a:spcBef>
                <a:spcAft>
                  <a:spcPct val="0"/>
                </a:spcAft>
                <a:buClrTx/>
                <a:buSzTx/>
                <a:buFontTx/>
                <a:buNone/>
                <a:tabLst/>
              </a:pPr>
              <a:r>
                <a:rPr kumimoji="0" lang="nl-NL" altLang="nl-NL" sz="1800" b="0" i="0" u="none" strike="noStrike" cap="none" normalizeH="0" baseline="0" smtClean="0">
                  <a:ln>
                    <a:noFill/>
                  </a:ln>
                  <a:solidFill>
                    <a:schemeClr val="tx1"/>
                  </a:solidFill>
                  <a:effectLst/>
                  <a:latin typeface="Verdana" panose="020B0604030504040204" pitchFamily="34" charset="0"/>
                  <a:cs typeface="Arial" panose="020B0604020202020204" pitchFamily="34" charset="0"/>
                </a:rPr>
                <a:t>Assurance</a:t>
              </a:r>
            </a:p>
          </p:txBody>
        </p:sp>
        <p:sp>
          <p:nvSpPr>
            <p:cNvPr id="10" name="_s1035"/>
            <p:cNvSpPr>
              <a:spLocks noChangeArrowheads="1"/>
            </p:cNvSpPr>
            <p:nvPr/>
          </p:nvSpPr>
          <p:spPr bwMode="auto">
            <a:xfrm>
              <a:off x="1960" y="1272"/>
              <a:ext cx="528" cy="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NL" altLang="nl-NL" sz="1800" b="0" i="0" u="none" strike="noStrike" cap="none" normalizeH="0" baseline="0" smtClean="0">
                  <a:ln>
                    <a:noFill/>
                  </a:ln>
                  <a:solidFill>
                    <a:schemeClr val="tx1"/>
                  </a:solidFill>
                  <a:effectLst/>
                  <a:latin typeface="Verdana" panose="020B0604030504040204" pitchFamily="34" charset="0"/>
                  <a:cs typeface="Arial" panose="020B0604020202020204" pitchFamily="34" charset="0"/>
                </a:rPr>
                <a:t>Execution &amp;</a:t>
              </a:r>
            </a:p>
            <a:p>
              <a:pPr marL="0" marR="0" lvl="0" indent="0" algn="ctr" defTabSz="914400" rtl="0" eaLnBrk="1" fontAlgn="base" latinLnBrk="0" hangingPunct="1">
                <a:lnSpc>
                  <a:spcPct val="100000"/>
                </a:lnSpc>
                <a:spcBef>
                  <a:spcPct val="0"/>
                </a:spcBef>
                <a:spcAft>
                  <a:spcPct val="0"/>
                </a:spcAft>
                <a:buClrTx/>
                <a:buSzTx/>
                <a:buFontTx/>
                <a:buNone/>
                <a:tabLst/>
              </a:pPr>
              <a:r>
                <a:rPr kumimoji="0" lang="nl-NL" altLang="nl-NL" sz="1800" b="0" i="0" u="none" strike="noStrike" cap="none" normalizeH="0" baseline="0" smtClean="0">
                  <a:ln>
                    <a:noFill/>
                  </a:ln>
                  <a:solidFill>
                    <a:schemeClr val="tx1"/>
                  </a:solidFill>
                  <a:effectLst/>
                  <a:latin typeface="Verdana" panose="020B0604030504040204" pitchFamily="34" charset="0"/>
                  <a:cs typeface="Arial" panose="020B0604020202020204" pitchFamily="34" charset="0"/>
                </a:rPr>
                <a:t>Reporting</a:t>
              </a:r>
            </a:p>
          </p:txBody>
        </p:sp>
        <p:sp>
          <p:nvSpPr>
            <p:cNvPr id="11" name="_s1036"/>
            <p:cNvSpPr>
              <a:spLocks noChangeArrowheads="1"/>
            </p:cNvSpPr>
            <p:nvPr/>
          </p:nvSpPr>
          <p:spPr bwMode="auto">
            <a:xfrm>
              <a:off x="2594" y="3218"/>
              <a:ext cx="528" cy="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NL" altLang="nl-NL" sz="1800" b="0" i="0" u="none" strike="noStrike" cap="none" normalizeH="0" baseline="0" smtClean="0">
                  <a:ln>
                    <a:noFill/>
                  </a:ln>
                  <a:solidFill>
                    <a:schemeClr val="tx1"/>
                  </a:solidFill>
                  <a:effectLst/>
                  <a:latin typeface="Verdana" panose="020B0604030504040204" pitchFamily="34" charset="0"/>
                  <a:cs typeface="Arial" panose="020B0604020202020204" pitchFamily="34" charset="0"/>
                </a:rPr>
                <a:t>Implement-</a:t>
              </a:r>
            </a:p>
            <a:p>
              <a:pPr marL="0" marR="0" lvl="0" indent="0" algn="ctr" defTabSz="914400" rtl="0" eaLnBrk="1" fontAlgn="base" latinLnBrk="0" hangingPunct="1">
                <a:lnSpc>
                  <a:spcPct val="100000"/>
                </a:lnSpc>
                <a:spcBef>
                  <a:spcPct val="0"/>
                </a:spcBef>
                <a:spcAft>
                  <a:spcPct val="0"/>
                </a:spcAft>
                <a:buClrTx/>
                <a:buSzTx/>
                <a:buFontTx/>
                <a:buNone/>
                <a:tabLst/>
              </a:pPr>
              <a:r>
                <a:rPr kumimoji="0" lang="nl-NL" altLang="nl-NL" sz="1800" b="0" i="0" u="none" strike="noStrike" cap="none" normalizeH="0" baseline="0" smtClean="0">
                  <a:ln>
                    <a:noFill/>
                  </a:ln>
                  <a:solidFill>
                    <a:schemeClr val="tx1"/>
                  </a:solidFill>
                  <a:effectLst/>
                  <a:latin typeface="Verdana" panose="020B0604030504040204" pitchFamily="34" charset="0"/>
                  <a:cs typeface="Arial" panose="020B0604020202020204" pitchFamily="34" charset="0"/>
                </a:rPr>
                <a:t>ation</a:t>
              </a:r>
            </a:p>
          </p:txBody>
        </p:sp>
        <p:sp>
          <p:nvSpPr>
            <p:cNvPr id="12" name="_s1037"/>
            <p:cNvSpPr>
              <a:spLocks noChangeArrowheads="1"/>
            </p:cNvSpPr>
            <p:nvPr/>
          </p:nvSpPr>
          <p:spPr bwMode="auto">
            <a:xfrm>
              <a:off x="3616" y="2474"/>
              <a:ext cx="528" cy="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NL" altLang="nl-NL" sz="1800" b="0" i="0" u="none" strike="noStrike" cap="none" normalizeH="0" baseline="0" smtClean="0">
                  <a:ln>
                    <a:noFill/>
                  </a:ln>
                  <a:solidFill>
                    <a:schemeClr val="tx1"/>
                  </a:solidFill>
                  <a:effectLst/>
                  <a:latin typeface="Verdana" panose="020B0604030504040204" pitchFamily="34" charset="0"/>
                  <a:cs typeface="Arial" panose="020B0604020202020204" pitchFamily="34" charset="0"/>
                </a:rPr>
                <a:t>Design</a:t>
              </a:r>
            </a:p>
          </p:txBody>
        </p:sp>
      </p:gr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3570" name="Rectangle 2">
            <a:extLst>
              <a:ext uri="{FF2B5EF4-FFF2-40B4-BE49-F238E27FC236}">
                <a16:creationId xmlns:a16="http://schemas.microsoft.com/office/drawing/2014/main" xmlns="" id="{56FDDD0C-FBDD-495E-9521-799485BBD806}"/>
              </a:ext>
            </a:extLst>
          </p:cNvPr>
          <p:cNvSpPr>
            <a:spLocks noGrp="1" noChangeArrowheads="1"/>
          </p:cNvSpPr>
          <p:nvPr>
            <p:ph type="title"/>
          </p:nvPr>
        </p:nvSpPr>
        <p:spPr/>
        <p:txBody>
          <a:bodyPr/>
          <a:lstStyle/>
          <a:p>
            <a:pPr eaLnBrk="1" hangingPunct="1">
              <a:defRPr/>
            </a:pPr>
            <a:r>
              <a:rPr lang="en-US" altLang="nl-NL" dirty="0"/>
              <a:t>Load Test Development Cycle</a:t>
            </a:r>
          </a:p>
        </p:txBody>
      </p:sp>
      <p:sp>
        <p:nvSpPr>
          <p:cNvPr id="2063" name="Text Box 3"/>
          <p:cNvSpPr txBox="1">
            <a:spLocks noChangeArrowheads="1"/>
          </p:cNvSpPr>
          <p:nvPr/>
        </p:nvSpPr>
        <p:spPr bwMode="auto">
          <a:xfrm>
            <a:off x="593725" y="1277938"/>
            <a:ext cx="1539875" cy="339725"/>
          </a:xfrm>
          <a:prstGeom prst="rect">
            <a:avLst/>
          </a:prstGeom>
          <a:noFill/>
          <a:ln>
            <a:noFill/>
          </a:ln>
          <a:effectLst/>
          <a:extLst>
            <a:ext uri="{909E8E84-426E-40DD-AFC4-6F175D3DCCD1}">
              <a14:hiddenFill xmlns:a14="http://schemas.microsoft.com/office/drawing/2010/main">
                <a:solidFill>
                  <a:srgbClr val="00FF00">
                    <a:alpha val="20000"/>
                  </a:srgbClr>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9pPr>
          </a:lstStyle>
          <a:p>
            <a:pPr algn="ctr" eaLnBrk="1" hangingPunct="1">
              <a:lnSpc>
                <a:spcPct val="90000"/>
              </a:lnSpc>
              <a:spcBef>
                <a:spcPct val="50000"/>
              </a:spcBef>
              <a:buClrTx/>
              <a:buSzTx/>
              <a:buFontTx/>
              <a:buNone/>
            </a:pPr>
            <a:endParaRPr lang="nl-NL" altLang="nl-NL" sz="1800">
              <a:solidFill>
                <a:schemeClr val="tx2"/>
              </a:solidFill>
              <a:latin typeface="Arial" panose="020B0604020202020204" pitchFamily="34" charset="0"/>
            </a:endParaRPr>
          </a:p>
        </p:txBody>
      </p:sp>
      <p:grpSp>
        <p:nvGrpSpPr>
          <p:cNvPr id="2" name="SmartArt Placeholder 493571"/>
          <p:cNvGrpSpPr>
            <a:grpSpLocks noChangeAspect="1"/>
          </p:cNvGrpSpPr>
          <p:nvPr/>
        </p:nvGrpSpPr>
        <p:grpSpPr bwMode="auto">
          <a:xfrm>
            <a:off x="431800" y="1589088"/>
            <a:ext cx="8208963" cy="4464050"/>
            <a:chOff x="272" y="1001"/>
            <a:chExt cx="5171" cy="2812"/>
          </a:xfrm>
        </p:grpSpPr>
        <p:sp>
          <p:nvSpPr>
            <p:cNvPr id="3" name="_s2052"/>
            <p:cNvSpPr>
              <a:spLocks noChangeArrowheads="1" noTextEdit="1"/>
            </p:cNvSpPr>
            <p:nvPr/>
          </p:nvSpPr>
          <p:spPr bwMode="auto">
            <a:xfrm>
              <a:off x="2140" y="1212"/>
              <a:ext cx="1435" cy="1434"/>
            </a:xfrm>
            <a:custGeom>
              <a:avLst/>
              <a:gdLst>
                <a:gd name="G0" fmla="+- -5505024 0 0"/>
                <a:gd name="G1" fmla="+- -7471104 0 0"/>
                <a:gd name="G2" fmla="+- -5505024 0 -7471104"/>
                <a:gd name="G3" fmla="+- 10800 0 0"/>
                <a:gd name="G4" fmla="+- 0 0 -5505024"/>
                <a:gd name="T0" fmla="*/ 360 256 1"/>
                <a:gd name="T1" fmla="*/ 0 256 1"/>
                <a:gd name="G5" fmla="+- G2 T0 T1"/>
                <a:gd name="G6" fmla="?: G2 G2 G5"/>
                <a:gd name="G7" fmla="+- 0 0 G6"/>
                <a:gd name="G8" fmla="+- 7200 0 0"/>
                <a:gd name="G9" fmla="+- 0 0 -7471104"/>
                <a:gd name="G10" fmla="+- 7200 0 2700"/>
                <a:gd name="G11" fmla="cos G10 -5505024"/>
                <a:gd name="G12" fmla="sin G10 -5505024"/>
                <a:gd name="G13" fmla="cos 13500 -5505024"/>
                <a:gd name="G14" fmla="sin 13500 -5505024"/>
                <a:gd name="G15" fmla="+- G11 10800 0"/>
                <a:gd name="G16" fmla="+- G12 10800 0"/>
                <a:gd name="G17" fmla="+- G13 10800 0"/>
                <a:gd name="G18" fmla="+- G14 10800 0"/>
                <a:gd name="G19" fmla="*/ 7200 1 2"/>
                <a:gd name="G20" fmla="+- G19 5400 0"/>
                <a:gd name="G21" fmla="cos G20 -5505024"/>
                <a:gd name="G22" fmla="sin G20 -5505024"/>
                <a:gd name="G23" fmla="+- G21 10800 0"/>
                <a:gd name="G24" fmla="+- G12 G23 G22"/>
                <a:gd name="G25" fmla="+- G22 G23 G11"/>
                <a:gd name="G26" fmla="cos 10800 -5505024"/>
                <a:gd name="G27" fmla="sin 10800 -5505024"/>
                <a:gd name="G28" fmla="cos 7200 -5505024"/>
                <a:gd name="G29" fmla="sin 7200 -5505024"/>
                <a:gd name="G30" fmla="+- G26 10800 0"/>
                <a:gd name="G31" fmla="+- G27 10800 0"/>
                <a:gd name="G32" fmla="+- G28 10800 0"/>
                <a:gd name="G33" fmla="+- G29 10800 0"/>
                <a:gd name="G34" fmla="+- G19 5400 0"/>
                <a:gd name="G35" fmla="cos G34 -7471104"/>
                <a:gd name="G36" fmla="sin G34 -7471104"/>
                <a:gd name="G37" fmla="+/ -7471104 -5505024 2"/>
                <a:gd name="T2" fmla="*/ 180 256 1"/>
                <a:gd name="T3" fmla="*/ 0 256 1"/>
                <a:gd name="G38" fmla="+- G37 T2 T3"/>
                <a:gd name="G39" fmla="?: G2 G37 G38"/>
                <a:gd name="G40" fmla="cos 10800 G39"/>
                <a:gd name="G41" fmla="sin 10800 G39"/>
                <a:gd name="G42" fmla="cos 7200 G39"/>
                <a:gd name="G43" fmla="sin 7200 G39"/>
                <a:gd name="G44" fmla="+- G40 10800 0"/>
                <a:gd name="G45" fmla="+- G41 10800 0"/>
                <a:gd name="G46" fmla="+- G42 10800 0"/>
                <a:gd name="G47" fmla="+- G43 10800 0"/>
                <a:gd name="G48" fmla="+- G35 10800 0"/>
                <a:gd name="G49" fmla="+- G36 10800 0"/>
                <a:gd name="T4" fmla="*/ 9110 w 21600"/>
                <a:gd name="T5" fmla="*/ 132 h 21600"/>
                <a:gd name="T6" fmla="*/ 7139 w 21600"/>
                <a:gd name="T7" fmla="*/ 2578 h 21600"/>
                <a:gd name="T8" fmla="*/ 9673 w 21600"/>
                <a:gd name="T9" fmla="*/ 3688 h 21600"/>
                <a:gd name="T10" fmla="*/ 12211 w 21600"/>
                <a:gd name="T11" fmla="*/ -2627 h 21600"/>
                <a:gd name="T12" fmla="*/ 16215 w 21600"/>
                <a:gd name="T13" fmla="*/ 2319 h 21600"/>
                <a:gd name="T14" fmla="*/ 11270 w 21600"/>
                <a:gd name="T15" fmla="*/ 6324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1552" y="3639"/>
                  </a:moveTo>
                  <a:cubicBezTo>
                    <a:pt x="11302" y="3613"/>
                    <a:pt x="11051" y="3600"/>
                    <a:pt x="10800" y="3600"/>
                  </a:cubicBezTo>
                  <a:cubicBezTo>
                    <a:pt x="9790" y="3600"/>
                    <a:pt x="8793" y="3812"/>
                    <a:pt x="7871" y="4222"/>
                  </a:cubicBezTo>
                  <a:lnTo>
                    <a:pt x="6407" y="933"/>
                  </a:lnTo>
                  <a:cubicBezTo>
                    <a:pt x="7789" y="318"/>
                    <a:pt x="9286" y="0"/>
                    <a:pt x="10800" y="0"/>
                  </a:cubicBezTo>
                  <a:cubicBezTo>
                    <a:pt x="11177" y="0"/>
                    <a:pt x="11553" y="19"/>
                    <a:pt x="11928" y="59"/>
                  </a:cubicBezTo>
                  <a:lnTo>
                    <a:pt x="12211" y="-2627"/>
                  </a:lnTo>
                  <a:lnTo>
                    <a:pt x="16215" y="2319"/>
                  </a:lnTo>
                  <a:lnTo>
                    <a:pt x="11270" y="6324"/>
                  </a:lnTo>
                  <a:lnTo>
                    <a:pt x="11552" y="3639"/>
                  </a:lnTo>
                  <a:close/>
                </a:path>
              </a:pathLst>
            </a:custGeom>
            <a:solidFill>
              <a:srgbClr val="9966FF"/>
            </a:solidFill>
            <a:ln w="28575">
              <a:solidFill>
                <a:srgbClr val="5F0FFF"/>
              </a:solidFill>
              <a:miter lim="800000"/>
              <a:headEnd/>
              <a:tailEnd/>
            </a:ln>
          </p:spPr>
          <p:txBody>
            <a:bodyPr vert="horz" wrap="none" lIns="91440" tIns="45720" rIns="91440" bIns="45720" numCol="1" anchor="ctr" anchorCtr="0" compatLnSpc="1">
              <a:prstTxWarp prst="textNoShape">
                <a:avLst/>
              </a:prstTxWarp>
            </a:bodyPr>
            <a:lstStyle/>
            <a:p>
              <a:endParaRPr lang="nl-NL"/>
            </a:p>
          </p:txBody>
        </p:sp>
        <p:sp>
          <p:nvSpPr>
            <p:cNvPr id="4" name="_s2053"/>
            <p:cNvSpPr>
              <a:spLocks noChangeArrowheads="1" noTextEdit="1"/>
            </p:cNvSpPr>
            <p:nvPr/>
          </p:nvSpPr>
          <p:spPr bwMode="auto">
            <a:xfrm rot="4320000">
              <a:off x="2596" y="1541"/>
              <a:ext cx="1434" cy="1435"/>
            </a:xfrm>
            <a:custGeom>
              <a:avLst/>
              <a:gdLst>
                <a:gd name="G0" fmla="+- -5505024 0 0"/>
                <a:gd name="G1" fmla="+- -7471104 0 0"/>
                <a:gd name="G2" fmla="+- -5505024 0 -7471104"/>
                <a:gd name="G3" fmla="+- 10800 0 0"/>
                <a:gd name="G4" fmla="+- 0 0 -5505024"/>
                <a:gd name="T0" fmla="*/ 360 256 1"/>
                <a:gd name="T1" fmla="*/ 0 256 1"/>
                <a:gd name="G5" fmla="+- G2 T0 T1"/>
                <a:gd name="G6" fmla="?: G2 G2 G5"/>
                <a:gd name="G7" fmla="+- 0 0 G6"/>
                <a:gd name="G8" fmla="+- 7200 0 0"/>
                <a:gd name="G9" fmla="+- 0 0 -7471104"/>
                <a:gd name="G10" fmla="+- 7200 0 2700"/>
                <a:gd name="G11" fmla="cos G10 -5505024"/>
                <a:gd name="G12" fmla="sin G10 -5505024"/>
                <a:gd name="G13" fmla="cos 13500 -5505024"/>
                <a:gd name="G14" fmla="sin 13500 -5505024"/>
                <a:gd name="G15" fmla="+- G11 10800 0"/>
                <a:gd name="G16" fmla="+- G12 10800 0"/>
                <a:gd name="G17" fmla="+- G13 10800 0"/>
                <a:gd name="G18" fmla="+- G14 10800 0"/>
                <a:gd name="G19" fmla="*/ 7200 1 2"/>
                <a:gd name="G20" fmla="+- G19 5400 0"/>
                <a:gd name="G21" fmla="cos G20 -5505024"/>
                <a:gd name="G22" fmla="sin G20 -5505024"/>
                <a:gd name="G23" fmla="+- G21 10800 0"/>
                <a:gd name="G24" fmla="+- G12 G23 G22"/>
                <a:gd name="G25" fmla="+- G22 G23 G11"/>
                <a:gd name="G26" fmla="cos 10800 -5505024"/>
                <a:gd name="G27" fmla="sin 10800 -5505024"/>
                <a:gd name="G28" fmla="cos 7200 -5505024"/>
                <a:gd name="G29" fmla="sin 7200 -5505024"/>
                <a:gd name="G30" fmla="+- G26 10800 0"/>
                <a:gd name="G31" fmla="+- G27 10800 0"/>
                <a:gd name="G32" fmla="+- G28 10800 0"/>
                <a:gd name="G33" fmla="+- G29 10800 0"/>
                <a:gd name="G34" fmla="+- G19 5400 0"/>
                <a:gd name="G35" fmla="cos G34 -7471104"/>
                <a:gd name="G36" fmla="sin G34 -7471104"/>
                <a:gd name="G37" fmla="+/ -7471104 -5505024 2"/>
                <a:gd name="T2" fmla="*/ 180 256 1"/>
                <a:gd name="T3" fmla="*/ 0 256 1"/>
                <a:gd name="G38" fmla="+- G37 T2 T3"/>
                <a:gd name="G39" fmla="?: G2 G37 G38"/>
                <a:gd name="G40" fmla="cos 10800 G39"/>
                <a:gd name="G41" fmla="sin 10800 G39"/>
                <a:gd name="G42" fmla="cos 7200 G39"/>
                <a:gd name="G43" fmla="sin 7200 G39"/>
                <a:gd name="G44" fmla="+- G40 10800 0"/>
                <a:gd name="G45" fmla="+- G41 10800 0"/>
                <a:gd name="G46" fmla="+- G42 10800 0"/>
                <a:gd name="G47" fmla="+- G43 10800 0"/>
                <a:gd name="G48" fmla="+- G35 10800 0"/>
                <a:gd name="G49" fmla="+- G36 10800 0"/>
                <a:gd name="T4" fmla="*/ 9110 w 21600"/>
                <a:gd name="T5" fmla="*/ 132 h 21600"/>
                <a:gd name="T6" fmla="*/ 7139 w 21600"/>
                <a:gd name="T7" fmla="*/ 2578 h 21600"/>
                <a:gd name="T8" fmla="*/ 9673 w 21600"/>
                <a:gd name="T9" fmla="*/ 3688 h 21600"/>
                <a:gd name="T10" fmla="*/ 12211 w 21600"/>
                <a:gd name="T11" fmla="*/ -2627 h 21600"/>
                <a:gd name="T12" fmla="*/ 16215 w 21600"/>
                <a:gd name="T13" fmla="*/ 2319 h 21600"/>
                <a:gd name="T14" fmla="*/ 11270 w 21600"/>
                <a:gd name="T15" fmla="*/ 6324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1552" y="3639"/>
                  </a:moveTo>
                  <a:cubicBezTo>
                    <a:pt x="11302" y="3613"/>
                    <a:pt x="11051" y="3600"/>
                    <a:pt x="10800" y="3600"/>
                  </a:cubicBezTo>
                  <a:cubicBezTo>
                    <a:pt x="9790" y="3600"/>
                    <a:pt x="8793" y="3812"/>
                    <a:pt x="7871" y="4222"/>
                  </a:cubicBezTo>
                  <a:lnTo>
                    <a:pt x="6407" y="933"/>
                  </a:lnTo>
                  <a:cubicBezTo>
                    <a:pt x="7789" y="318"/>
                    <a:pt x="9286" y="0"/>
                    <a:pt x="10800" y="0"/>
                  </a:cubicBezTo>
                  <a:cubicBezTo>
                    <a:pt x="11177" y="0"/>
                    <a:pt x="11553" y="19"/>
                    <a:pt x="11928" y="59"/>
                  </a:cubicBezTo>
                  <a:lnTo>
                    <a:pt x="12211" y="-2627"/>
                  </a:lnTo>
                  <a:lnTo>
                    <a:pt x="16215" y="2319"/>
                  </a:lnTo>
                  <a:lnTo>
                    <a:pt x="11270" y="6324"/>
                  </a:lnTo>
                  <a:lnTo>
                    <a:pt x="11552" y="3639"/>
                  </a:lnTo>
                  <a:close/>
                </a:path>
              </a:pathLst>
            </a:custGeom>
            <a:solidFill>
              <a:srgbClr val="F1FD09"/>
            </a:solidFill>
            <a:ln w="28575">
              <a:solidFill>
                <a:srgbClr val="CAD402"/>
              </a:solidFill>
              <a:miter lim="800000"/>
              <a:headEnd/>
              <a:tailEnd/>
            </a:ln>
          </p:spPr>
          <p:txBody>
            <a:bodyPr vert="horz" wrap="none" lIns="91440" tIns="45720" rIns="91440" bIns="45720" numCol="1" anchor="ctr" anchorCtr="0" compatLnSpc="1">
              <a:prstTxWarp prst="textNoShape">
                <a:avLst/>
              </a:prstTxWarp>
            </a:bodyPr>
            <a:lstStyle/>
            <a:p>
              <a:endParaRPr lang="nl-NL"/>
            </a:p>
          </p:txBody>
        </p:sp>
        <p:sp>
          <p:nvSpPr>
            <p:cNvPr id="5" name="_s2054"/>
            <p:cNvSpPr>
              <a:spLocks noChangeArrowheads="1" noTextEdit="1"/>
            </p:cNvSpPr>
            <p:nvPr/>
          </p:nvSpPr>
          <p:spPr bwMode="auto">
            <a:xfrm rot="8640000">
              <a:off x="2421" y="2077"/>
              <a:ext cx="1435" cy="1434"/>
            </a:xfrm>
            <a:custGeom>
              <a:avLst/>
              <a:gdLst>
                <a:gd name="G0" fmla="+- -5505024 0 0"/>
                <a:gd name="G1" fmla="+- -7471104 0 0"/>
                <a:gd name="G2" fmla="+- -5505024 0 -7471104"/>
                <a:gd name="G3" fmla="+- 10800 0 0"/>
                <a:gd name="G4" fmla="+- 0 0 -5505024"/>
                <a:gd name="T0" fmla="*/ 360 256 1"/>
                <a:gd name="T1" fmla="*/ 0 256 1"/>
                <a:gd name="G5" fmla="+- G2 T0 T1"/>
                <a:gd name="G6" fmla="?: G2 G2 G5"/>
                <a:gd name="G7" fmla="+- 0 0 G6"/>
                <a:gd name="G8" fmla="+- 7200 0 0"/>
                <a:gd name="G9" fmla="+- 0 0 -7471104"/>
                <a:gd name="G10" fmla="+- 7200 0 2700"/>
                <a:gd name="G11" fmla="cos G10 -5505024"/>
                <a:gd name="G12" fmla="sin G10 -5505024"/>
                <a:gd name="G13" fmla="cos 13500 -5505024"/>
                <a:gd name="G14" fmla="sin 13500 -5505024"/>
                <a:gd name="G15" fmla="+- G11 10800 0"/>
                <a:gd name="G16" fmla="+- G12 10800 0"/>
                <a:gd name="G17" fmla="+- G13 10800 0"/>
                <a:gd name="G18" fmla="+- G14 10800 0"/>
                <a:gd name="G19" fmla="*/ 7200 1 2"/>
                <a:gd name="G20" fmla="+- G19 5400 0"/>
                <a:gd name="G21" fmla="cos G20 -5505024"/>
                <a:gd name="G22" fmla="sin G20 -5505024"/>
                <a:gd name="G23" fmla="+- G21 10800 0"/>
                <a:gd name="G24" fmla="+- G12 G23 G22"/>
                <a:gd name="G25" fmla="+- G22 G23 G11"/>
                <a:gd name="G26" fmla="cos 10800 -5505024"/>
                <a:gd name="G27" fmla="sin 10800 -5505024"/>
                <a:gd name="G28" fmla="cos 7200 -5505024"/>
                <a:gd name="G29" fmla="sin 7200 -5505024"/>
                <a:gd name="G30" fmla="+- G26 10800 0"/>
                <a:gd name="G31" fmla="+- G27 10800 0"/>
                <a:gd name="G32" fmla="+- G28 10800 0"/>
                <a:gd name="G33" fmla="+- G29 10800 0"/>
                <a:gd name="G34" fmla="+- G19 5400 0"/>
                <a:gd name="G35" fmla="cos G34 -7471104"/>
                <a:gd name="G36" fmla="sin G34 -7471104"/>
                <a:gd name="G37" fmla="+/ -7471104 -5505024 2"/>
                <a:gd name="T2" fmla="*/ 180 256 1"/>
                <a:gd name="T3" fmla="*/ 0 256 1"/>
                <a:gd name="G38" fmla="+- G37 T2 T3"/>
                <a:gd name="G39" fmla="?: G2 G37 G38"/>
                <a:gd name="G40" fmla="cos 10800 G39"/>
                <a:gd name="G41" fmla="sin 10800 G39"/>
                <a:gd name="G42" fmla="cos 7200 G39"/>
                <a:gd name="G43" fmla="sin 7200 G39"/>
                <a:gd name="G44" fmla="+- G40 10800 0"/>
                <a:gd name="G45" fmla="+- G41 10800 0"/>
                <a:gd name="G46" fmla="+- G42 10800 0"/>
                <a:gd name="G47" fmla="+- G43 10800 0"/>
                <a:gd name="G48" fmla="+- G35 10800 0"/>
                <a:gd name="G49" fmla="+- G36 10800 0"/>
                <a:gd name="T4" fmla="*/ 9110 w 21600"/>
                <a:gd name="T5" fmla="*/ 132 h 21600"/>
                <a:gd name="T6" fmla="*/ 7139 w 21600"/>
                <a:gd name="T7" fmla="*/ 2578 h 21600"/>
                <a:gd name="T8" fmla="*/ 9673 w 21600"/>
                <a:gd name="T9" fmla="*/ 3688 h 21600"/>
                <a:gd name="T10" fmla="*/ 12211 w 21600"/>
                <a:gd name="T11" fmla="*/ -2627 h 21600"/>
                <a:gd name="T12" fmla="*/ 16215 w 21600"/>
                <a:gd name="T13" fmla="*/ 2319 h 21600"/>
                <a:gd name="T14" fmla="*/ 11270 w 21600"/>
                <a:gd name="T15" fmla="*/ 6324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1552" y="3639"/>
                  </a:moveTo>
                  <a:cubicBezTo>
                    <a:pt x="11302" y="3613"/>
                    <a:pt x="11051" y="3600"/>
                    <a:pt x="10800" y="3600"/>
                  </a:cubicBezTo>
                  <a:cubicBezTo>
                    <a:pt x="9790" y="3600"/>
                    <a:pt x="8793" y="3812"/>
                    <a:pt x="7871" y="4222"/>
                  </a:cubicBezTo>
                  <a:lnTo>
                    <a:pt x="6407" y="933"/>
                  </a:lnTo>
                  <a:cubicBezTo>
                    <a:pt x="7789" y="318"/>
                    <a:pt x="9286" y="0"/>
                    <a:pt x="10800" y="0"/>
                  </a:cubicBezTo>
                  <a:cubicBezTo>
                    <a:pt x="11177" y="0"/>
                    <a:pt x="11553" y="19"/>
                    <a:pt x="11928" y="59"/>
                  </a:cubicBezTo>
                  <a:lnTo>
                    <a:pt x="12211" y="-2627"/>
                  </a:lnTo>
                  <a:lnTo>
                    <a:pt x="16215" y="2319"/>
                  </a:lnTo>
                  <a:lnTo>
                    <a:pt x="11270" y="6324"/>
                  </a:lnTo>
                  <a:lnTo>
                    <a:pt x="11552" y="3639"/>
                  </a:lnTo>
                  <a:close/>
                </a:path>
              </a:pathLst>
            </a:custGeom>
            <a:solidFill>
              <a:srgbClr val="0399FF"/>
            </a:solidFill>
            <a:ln w="28575">
              <a:solidFill>
                <a:srgbClr val="4B595B"/>
              </a:solidFill>
              <a:miter lim="800000"/>
              <a:headEnd/>
              <a:tailEnd/>
            </a:ln>
          </p:spPr>
          <p:txBody>
            <a:bodyPr vert="horz" wrap="none" lIns="91440" tIns="45720" rIns="91440" bIns="45720" numCol="1" anchor="ctr" anchorCtr="0" compatLnSpc="1">
              <a:prstTxWarp prst="textNoShape">
                <a:avLst/>
              </a:prstTxWarp>
            </a:bodyPr>
            <a:lstStyle/>
            <a:p>
              <a:endParaRPr lang="nl-NL"/>
            </a:p>
          </p:txBody>
        </p:sp>
        <p:sp>
          <p:nvSpPr>
            <p:cNvPr id="6" name="_s2055"/>
            <p:cNvSpPr>
              <a:spLocks noChangeArrowheads="1" noTextEdit="1"/>
            </p:cNvSpPr>
            <p:nvPr/>
          </p:nvSpPr>
          <p:spPr bwMode="auto">
            <a:xfrm rot="12960000">
              <a:off x="1859" y="2077"/>
              <a:ext cx="1435" cy="1434"/>
            </a:xfrm>
            <a:custGeom>
              <a:avLst/>
              <a:gdLst>
                <a:gd name="G0" fmla="+- -5505024 0 0"/>
                <a:gd name="G1" fmla="+- -7471104 0 0"/>
                <a:gd name="G2" fmla="+- -5505024 0 -7471104"/>
                <a:gd name="G3" fmla="+- 10800 0 0"/>
                <a:gd name="G4" fmla="+- 0 0 -5505024"/>
                <a:gd name="T0" fmla="*/ 360 256 1"/>
                <a:gd name="T1" fmla="*/ 0 256 1"/>
                <a:gd name="G5" fmla="+- G2 T0 T1"/>
                <a:gd name="G6" fmla="?: G2 G2 G5"/>
                <a:gd name="G7" fmla="+- 0 0 G6"/>
                <a:gd name="G8" fmla="+- 7200 0 0"/>
                <a:gd name="G9" fmla="+- 0 0 -7471104"/>
                <a:gd name="G10" fmla="+- 7200 0 2700"/>
                <a:gd name="G11" fmla="cos G10 -5505024"/>
                <a:gd name="G12" fmla="sin G10 -5505024"/>
                <a:gd name="G13" fmla="cos 13500 -5505024"/>
                <a:gd name="G14" fmla="sin 13500 -5505024"/>
                <a:gd name="G15" fmla="+- G11 10800 0"/>
                <a:gd name="G16" fmla="+- G12 10800 0"/>
                <a:gd name="G17" fmla="+- G13 10800 0"/>
                <a:gd name="G18" fmla="+- G14 10800 0"/>
                <a:gd name="G19" fmla="*/ 7200 1 2"/>
                <a:gd name="G20" fmla="+- G19 5400 0"/>
                <a:gd name="G21" fmla="cos G20 -5505024"/>
                <a:gd name="G22" fmla="sin G20 -5505024"/>
                <a:gd name="G23" fmla="+- G21 10800 0"/>
                <a:gd name="G24" fmla="+- G12 G23 G22"/>
                <a:gd name="G25" fmla="+- G22 G23 G11"/>
                <a:gd name="G26" fmla="cos 10800 -5505024"/>
                <a:gd name="G27" fmla="sin 10800 -5505024"/>
                <a:gd name="G28" fmla="cos 7200 -5505024"/>
                <a:gd name="G29" fmla="sin 7200 -5505024"/>
                <a:gd name="G30" fmla="+- G26 10800 0"/>
                <a:gd name="G31" fmla="+- G27 10800 0"/>
                <a:gd name="G32" fmla="+- G28 10800 0"/>
                <a:gd name="G33" fmla="+- G29 10800 0"/>
                <a:gd name="G34" fmla="+- G19 5400 0"/>
                <a:gd name="G35" fmla="cos G34 -7471104"/>
                <a:gd name="G36" fmla="sin G34 -7471104"/>
                <a:gd name="G37" fmla="+/ -7471104 -5505024 2"/>
                <a:gd name="T2" fmla="*/ 180 256 1"/>
                <a:gd name="T3" fmla="*/ 0 256 1"/>
                <a:gd name="G38" fmla="+- G37 T2 T3"/>
                <a:gd name="G39" fmla="?: G2 G37 G38"/>
                <a:gd name="G40" fmla="cos 10800 G39"/>
                <a:gd name="G41" fmla="sin 10800 G39"/>
                <a:gd name="G42" fmla="cos 7200 G39"/>
                <a:gd name="G43" fmla="sin 7200 G39"/>
                <a:gd name="G44" fmla="+- G40 10800 0"/>
                <a:gd name="G45" fmla="+- G41 10800 0"/>
                <a:gd name="G46" fmla="+- G42 10800 0"/>
                <a:gd name="G47" fmla="+- G43 10800 0"/>
                <a:gd name="G48" fmla="+- G35 10800 0"/>
                <a:gd name="G49" fmla="+- G36 10800 0"/>
                <a:gd name="T4" fmla="*/ 9110 w 21600"/>
                <a:gd name="T5" fmla="*/ 132 h 21600"/>
                <a:gd name="T6" fmla="*/ 7139 w 21600"/>
                <a:gd name="T7" fmla="*/ 2578 h 21600"/>
                <a:gd name="T8" fmla="*/ 9673 w 21600"/>
                <a:gd name="T9" fmla="*/ 3688 h 21600"/>
                <a:gd name="T10" fmla="*/ 12211 w 21600"/>
                <a:gd name="T11" fmla="*/ -2627 h 21600"/>
                <a:gd name="T12" fmla="*/ 16215 w 21600"/>
                <a:gd name="T13" fmla="*/ 2319 h 21600"/>
                <a:gd name="T14" fmla="*/ 11270 w 21600"/>
                <a:gd name="T15" fmla="*/ 6324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1552" y="3639"/>
                  </a:moveTo>
                  <a:cubicBezTo>
                    <a:pt x="11302" y="3613"/>
                    <a:pt x="11051" y="3600"/>
                    <a:pt x="10800" y="3600"/>
                  </a:cubicBezTo>
                  <a:cubicBezTo>
                    <a:pt x="9790" y="3600"/>
                    <a:pt x="8793" y="3812"/>
                    <a:pt x="7871" y="4222"/>
                  </a:cubicBezTo>
                  <a:lnTo>
                    <a:pt x="6407" y="933"/>
                  </a:lnTo>
                  <a:cubicBezTo>
                    <a:pt x="7789" y="318"/>
                    <a:pt x="9286" y="0"/>
                    <a:pt x="10800" y="0"/>
                  </a:cubicBezTo>
                  <a:cubicBezTo>
                    <a:pt x="11177" y="0"/>
                    <a:pt x="11553" y="19"/>
                    <a:pt x="11928" y="59"/>
                  </a:cubicBezTo>
                  <a:lnTo>
                    <a:pt x="12211" y="-2627"/>
                  </a:lnTo>
                  <a:lnTo>
                    <a:pt x="16215" y="2319"/>
                  </a:lnTo>
                  <a:lnTo>
                    <a:pt x="11270" y="6324"/>
                  </a:lnTo>
                  <a:lnTo>
                    <a:pt x="11552" y="3639"/>
                  </a:lnTo>
                  <a:close/>
                </a:path>
              </a:pathLst>
            </a:custGeom>
            <a:solidFill>
              <a:srgbClr val="FF00FF"/>
            </a:solidFill>
            <a:ln w="28575">
              <a:solidFill>
                <a:srgbClr val="CA00CA"/>
              </a:solidFill>
              <a:miter lim="800000"/>
              <a:headEnd/>
              <a:tailEnd/>
            </a:ln>
          </p:spPr>
          <p:txBody>
            <a:bodyPr vert="horz" wrap="none" lIns="91440" tIns="45720" rIns="91440" bIns="45720" numCol="1" anchor="ctr" anchorCtr="0" compatLnSpc="1">
              <a:prstTxWarp prst="textNoShape">
                <a:avLst/>
              </a:prstTxWarp>
            </a:bodyPr>
            <a:lstStyle/>
            <a:p>
              <a:endParaRPr lang="nl-NL"/>
            </a:p>
          </p:txBody>
        </p:sp>
        <p:sp>
          <p:nvSpPr>
            <p:cNvPr id="7" name="_s2056"/>
            <p:cNvSpPr>
              <a:spLocks noChangeArrowheads="1" noTextEdit="1"/>
            </p:cNvSpPr>
            <p:nvPr/>
          </p:nvSpPr>
          <p:spPr bwMode="auto">
            <a:xfrm rot="17280000">
              <a:off x="1686" y="1541"/>
              <a:ext cx="1434" cy="1435"/>
            </a:xfrm>
            <a:custGeom>
              <a:avLst/>
              <a:gdLst>
                <a:gd name="G0" fmla="+- -5505024 0 0"/>
                <a:gd name="G1" fmla="+- -7471104 0 0"/>
                <a:gd name="G2" fmla="+- -5505024 0 -7471104"/>
                <a:gd name="G3" fmla="+- 10800 0 0"/>
                <a:gd name="G4" fmla="+- 0 0 -5505024"/>
                <a:gd name="T0" fmla="*/ 360 256 1"/>
                <a:gd name="T1" fmla="*/ 0 256 1"/>
                <a:gd name="G5" fmla="+- G2 T0 T1"/>
                <a:gd name="G6" fmla="?: G2 G2 G5"/>
                <a:gd name="G7" fmla="+- 0 0 G6"/>
                <a:gd name="G8" fmla="+- 7200 0 0"/>
                <a:gd name="G9" fmla="+- 0 0 -7471104"/>
                <a:gd name="G10" fmla="+- 7200 0 2700"/>
                <a:gd name="G11" fmla="cos G10 -5505024"/>
                <a:gd name="G12" fmla="sin G10 -5505024"/>
                <a:gd name="G13" fmla="cos 13500 -5505024"/>
                <a:gd name="G14" fmla="sin 13500 -5505024"/>
                <a:gd name="G15" fmla="+- G11 10800 0"/>
                <a:gd name="G16" fmla="+- G12 10800 0"/>
                <a:gd name="G17" fmla="+- G13 10800 0"/>
                <a:gd name="G18" fmla="+- G14 10800 0"/>
                <a:gd name="G19" fmla="*/ 7200 1 2"/>
                <a:gd name="G20" fmla="+- G19 5400 0"/>
                <a:gd name="G21" fmla="cos G20 -5505024"/>
                <a:gd name="G22" fmla="sin G20 -5505024"/>
                <a:gd name="G23" fmla="+- G21 10800 0"/>
                <a:gd name="G24" fmla="+- G12 G23 G22"/>
                <a:gd name="G25" fmla="+- G22 G23 G11"/>
                <a:gd name="G26" fmla="cos 10800 -5505024"/>
                <a:gd name="G27" fmla="sin 10800 -5505024"/>
                <a:gd name="G28" fmla="cos 7200 -5505024"/>
                <a:gd name="G29" fmla="sin 7200 -5505024"/>
                <a:gd name="G30" fmla="+- G26 10800 0"/>
                <a:gd name="G31" fmla="+- G27 10800 0"/>
                <a:gd name="G32" fmla="+- G28 10800 0"/>
                <a:gd name="G33" fmla="+- G29 10800 0"/>
                <a:gd name="G34" fmla="+- G19 5400 0"/>
                <a:gd name="G35" fmla="cos G34 -7471104"/>
                <a:gd name="G36" fmla="sin G34 -7471104"/>
                <a:gd name="G37" fmla="+/ -7471104 -5505024 2"/>
                <a:gd name="T2" fmla="*/ 180 256 1"/>
                <a:gd name="T3" fmla="*/ 0 256 1"/>
                <a:gd name="G38" fmla="+- G37 T2 T3"/>
                <a:gd name="G39" fmla="?: G2 G37 G38"/>
                <a:gd name="G40" fmla="cos 10800 G39"/>
                <a:gd name="G41" fmla="sin 10800 G39"/>
                <a:gd name="G42" fmla="cos 7200 G39"/>
                <a:gd name="G43" fmla="sin 7200 G39"/>
                <a:gd name="G44" fmla="+- G40 10800 0"/>
                <a:gd name="G45" fmla="+- G41 10800 0"/>
                <a:gd name="G46" fmla="+- G42 10800 0"/>
                <a:gd name="G47" fmla="+- G43 10800 0"/>
                <a:gd name="G48" fmla="+- G35 10800 0"/>
                <a:gd name="G49" fmla="+- G36 10800 0"/>
                <a:gd name="T4" fmla="*/ 9110 w 21600"/>
                <a:gd name="T5" fmla="*/ 132 h 21600"/>
                <a:gd name="T6" fmla="*/ 7139 w 21600"/>
                <a:gd name="T7" fmla="*/ 2578 h 21600"/>
                <a:gd name="T8" fmla="*/ 9673 w 21600"/>
                <a:gd name="T9" fmla="*/ 3688 h 21600"/>
                <a:gd name="T10" fmla="*/ 12211 w 21600"/>
                <a:gd name="T11" fmla="*/ -2627 h 21600"/>
                <a:gd name="T12" fmla="*/ 16215 w 21600"/>
                <a:gd name="T13" fmla="*/ 2319 h 21600"/>
                <a:gd name="T14" fmla="*/ 11270 w 21600"/>
                <a:gd name="T15" fmla="*/ 6324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1552" y="3639"/>
                  </a:moveTo>
                  <a:cubicBezTo>
                    <a:pt x="11302" y="3613"/>
                    <a:pt x="11051" y="3600"/>
                    <a:pt x="10800" y="3600"/>
                  </a:cubicBezTo>
                  <a:cubicBezTo>
                    <a:pt x="9790" y="3600"/>
                    <a:pt x="8793" y="3812"/>
                    <a:pt x="7871" y="4222"/>
                  </a:cubicBezTo>
                  <a:lnTo>
                    <a:pt x="6407" y="933"/>
                  </a:lnTo>
                  <a:cubicBezTo>
                    <a:pt x="7789" y="318"/>
                    <a:pt x="9286" y="0"/>
                    <a:pt x="10800" y="0"/>
                  </a:cubicBezTo>
                  <a:cubicBezTo>
                    <a:pt x="11177" y="0"/>
                    <a:pt x="11553" y="19"/>
                    <a:pt x="11928" y="59"/>
                  </a:cubicBezTo>
                  <a:lnTo>
                    <a:pt x="12211" y="-2627"/>
                  </a:lnTo>
                  <a:lnTo>
                    <a:pt x="16215" y="2319"/>
                  </a:lnTo>
                  <a:lnTo>
                    <a:pt x="11270" y="6324"/>
                  </a:lnTo>
                  <a:lnTo>
                    <a:pt x="11552" y="3639"/>
                  </a:lnTo>
                  <a:close/>
                </a:path>
              </a:pathLst>
            </a:custGeom>
            <a:solidFill>
              <a:srgbClr val="01BD0A"/>
            </a:solidFill>
            <a:ln w="28575">
              <a:solidFill>
                <a:srgbClr val="019308"/>
              </a:solidFill>
              <a:miter lim="800000"/>
              <a:headEnd/>
              <a:tailEnd/>
            </a:ln>
          </p:spPr>
          <p:txBody>
            <a:bodyPr vert="horz" wrap="none" lIns="91440" tIns="45720" rIns="91440" bIns="45720" numCol="1" anchor="ctr" anchorCtr="0" compatLnSpc="1">
              <a:prstTxWarp prst="textNoShape">
                <a:avLst/>
              </a:prstTxWarp>
            </a:bodyPr>
            <a:lstStyle/>
            <a:p>
              <a:endParaRPr lang="nl-NL"/>
            </a:p>
          </p:txBody>
        </p:sp>
        <p:sp>
          <p:nvSpPr>
            <p:cNvPr id="8" name="_s2057"/>
            <p:cNvSpPr>
              <a:spLocks noChangeArrowheads="1"/>
            </p:cNvSpPr>
            <p:nvPr/>
          </p:nvSpPr>
          <p:spPr bwMode="auto">
            <a:xfrm>
              <a:off x="3225" y="1272"/>
              <a:ext cx="528" cy="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NL" altLang="nl-NL" sz="1800" b="0" i="0" u="none" strike="noStrike" cap="none" normalizeH="0" baseline="0" smtClean="0">
                  <a:ln>
                    <a:noFill/>
                  </a:ln>
                  <a:solidFill>
                    <a:srgbClr val="FFFFFF"/>
                  </a:solidFill>
                  <a:effectLst/>
                  <a:latin typeface="Verdana" panose="020B0604030504040204" pitchFamily="34" charset="0"/>
                  <a:cs typeface="Arial" panose="020B0604020202020204" pitchFamily="34" charset="0"/>
                </a:rPr>
                <a:t>Requirements</a:t>
              </a:r>
            </a:p>
            <a:p>
              <a:pPr marL="0" marR="0" lvl="0" indent="0" algn="ctr" defTabSz="914400" rtl="0" eaLnBrk="1" fontAlgn="base" latinLnBrk="0" hangingPunct="1">
                <a:lnSpc>
                  <a:spcPct val="100000"/>
                </a:lnSpc>
                <a:spcBef>
                  <a:spcPct val="0"/>
                </a:spcBef>
                <a:spcAft>
                  <a:spcPct val="0"/>
                </a:spcAft>
                <a:buClrTx/>
                <a:buSzTx/>
                <a:buFontTx/>
                <a:buNone/>
                <a:tabLst/>
              </a:pPr>
              <a:r>
                <a:rPr kumimoji="0" lang="nl-NL" altLang="nl-NL" sz="1800" b="0" i="0" u="none" strike="noStrike" cap="none" normalizeH="0" baseline="0" smtClean="0">
                  <a:ln>
                    <a:noFill/>
                  </a:ln>
                  <a:solidFill>
                    <a:srgbClr val="FFFFFF"/>
                  </a:solidFill>
                  <a:effectLst/>
                  <a:latin typeface="Verdana" panose="020B0604030504040204" pitchFamily="34" charset="0"/>
                  <a:cs typeface="Arial" panose="020B0604020202020204" pitchFamily="34" charset="0"/>
                </a:rPr>
                <a:t>Analysis</a:t>
              </a:r>
            </a:p>
          </p:txBody>
        </p:sp>
        <p:sp>
          <p:nvSpPr>
            <p:cNvPr id="9" name="_s2058"/>
            <p:cNvSpPr>
              <a:spLocks noChangeArrowheads="1"/>
            </p:cNvSpPr>
            <p:nvPr/>
          </p:nvSpPr>
          <p:spPr bwMode="auto">
            <a:xfrm>
              <a:off x="1570" y="2476"/>
              <a:ext cx="528" cy="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NL" altLang="nl-NL" sz="1800" b="0" i="0" u="none" strike="noStrike" cap="none" normalizeH="0" baseline="0" smtClean="0">
                  <a:ln>
                    <a:noFill/>
                  </a:ln>
                  <a:solidFill>
                    <a:srgbClr val="663300"/>
                  </a:solidFill>
                  <a:effectLst/>
                  <a:latin typeface="Verdana" panose="020B0604030504040204" pitchFamily="34" charset="0"/>
                  <a:cs typeface="Arial" panose="020B0604020202020204" pitchFamily="34" charset="0"/>
                </a:rPr>
                <a:t>Quality</a:t>
              </a:r>
            </a:p>
            <a:p>
              <a:pPr marL="0" marR="0" lvl="0" indent="0" algn="ctr" defTabSz="914400" rtl="0" eaLnBrk="1" fontAlgn="base" latinLnBrk="0" hangingPunct="1">
                <a:lnSpc>
                  <a:spcPct val="100000"/>
                </a:lnSpc>
                <a:spcBef>
                  <a:spcPct val="0"/>
                </a:spcBef>
                <a:spcAft>
                  <a:spcPct val="0"/>
                </a:spcAft>
                <a:buClrTx/>
                <a:buSzTx/>
                <a:buFontTx/>
                <a:buNone/>
                <a:tabLst/>
              </a:pPr>
              <a:r>
                <a:rPr kumimoji="0" lang="nl-NL" altLang="nl-NL" sz="1800" b="0" i="0" u="none" strike="noStrike" cap="none" normalizeH="0" baseline="0" smtClean="0">
                  <a:ln>
                    <a:noFill/>
                  </a:ln>
                  <a:solidFill>
                    <a:srgbClr val="663300"/>
                  </a:solidFill>
                  <a:effectLst/>
                  <a:latin typeface="Verdana" panose="020B0604030504040204" pitchFamily="34" charset="0"/>
                  <a:cs typeface="Arial" panose="020B0604020202020204" pitchFamily="34" charset="0"/>
                </a:rPr>
                <a:t>Assurance</a:t>
              </a:r>
            </a:p>
          </p:txBody>
        </p:sp>
        <p:sp>
          <p:nvSpPr>
            <p:cNvPr id="10" name="_s2059"/>
            <p:cNvSpPr>
              <a:spLocks noChangeArrowheads="1"/>
            </p:cNvSpPr>
            <p:nvPr/>
          </p:nvSpPr>
          <p:spPr bwMode="auto">
            <a:xfrm>
              <a:off x="1960" y="1272"/>
              <a:ext cx="528" cy="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NL" altLang="nl-NL" sz="1800" b="0" i="0" u="none" strike="noStrike" cap="none" normalizeH="0" baseline="0" smtClean="0">
                  <a:ln>
                    <a:noFill/>
                  </a:ln>
                  <a:solidFill>
                    <a:srgbClr val="663300"/>
                  </a:solidFill>
                  <a:effectLst/>
                  <a:latin typeface="Verdana" panose="020B0604030504040204" pitchFamily="34" charset="0"/>
                  <a:cs typeface="Arial" panose="020B0604020202020204" pitchFamily="34" charset="0"/>
                </a:rPr>
                <a:t>Execution &amp;</a:t>
              </a:r>
            </a:p>
            <a:p>
              <a:pPr marL="0" marR="0" lvl="0" indent="0" algn="ctr" defTabSz="914400" rtl="0" eaLnBrk="1" fontAlgn="base" latinLnBrk="0" hangingPunct="1">
                <a:lnSpc>
                  <a:spcPct val="100000"/>
                </a:lnSpc>
                <a:spcBef>
                  <a:spcPct val="0"/>
                </a:spcBef>
                <a:spcAft>
                  <a:spcPct val="0"/>
                </a:spcAft>
                <a:buClrTx/>
                <a:buSzTx/>
                <a:buFontTx/>
                <a:buNone/>
                <a:tabLst/>
              </a:pPr>
              <a:r>
                <a:rPr kumimoji="0" lang="nl-NL" altLang="nl-NL" sz="1800" b="0" i="0" u="none" strike="noStrike" cap="none" normalizeH="0" baseline="0" smtClean="0">
                  <a:ln>
                    <a:noFill/>
                  </a:ln>
                  <a:solidFill>
                    <a:srgbClr val="663300"/>
                  </a:solidFill>
                  <a:effectLst/>
                  <a:latin typeface="Verdana" panose="020B0604030504040204" pitchFamily="34" charset="0"/>
                  <a:cs typeface="Arial" panose="020B0604020202020204" pitchFamily="34" charset="0"/>
                </a:rPr>
                <a:t>Reporting</a:t>
              </a:r>
            </a:p>
          </p:txBody>
        </p:sp>
        <p:sp>
          <p:nvSpPr>
            <p:cNvPr id="11" name="_s2060"/>
            <p:cNvSpPr>
              <a:spLocks noChangeArrowheads="1"/>
            </p:cNvSpPr>
            <p:nvPr/>
          </p:nvSpPr>
          <p:spPr bwMode="auto">
            <a:xfrm>
              <a:off x="2594" y="3218"/>
              <a:ext cx="528" cy="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NL" altLang="nl-NL" sz="1800" b="0" i="0" u="none" strike="noStrike" cap="none" normalizeH="0" baseline="0" smtClean="0">
                  <a:ln>
                    <a:noFill/>
                  </a:ln>
                  <a:solidFill>
                    <a:srgbClr val="663300"/>
                  </a:solidFill>
                  <a:effectLst/>
                  <a:latin typeface="Verdana" panose="020B0604030504040204" pitchFamily="34" charset="0"/>
                  <a:cs typeface="Arial" panose="020B0604020202020204" pitchFamily="34" charset="0"/>
                </a:rPr>
                <a:t>Implement-</a:t>
              </a:r>
            </a:p>
            <a:p>
              <a:pPr marL="0" marR="0" lvl="0" indent="0" algn="ctr" defTabSz="914400" rtl="0" eaLnBrk="1" fontAlgn="base" latinLnBrk="0" hangingPunct="1">
                <a:lnSpc>
                  <a:spcPct val="100000"/>
                </a:lnSpc>
                <a:spcBef>
                  <a:spcPct val="0"/>
                </a:spcBef>
                <a:spcAft>
                  <a:spcPct val="0"/>
                </a:spcAft>
                <a:buClrTx/>
                <a:buSzTx/>
                <a:buFontTx/>
                <a:buNone/>
                <a:tabLst/>
              </a:pPr>
              <a:r>
                <a:rPr kumimoji="0" lang="nl-NL" altLang="nl-NL" sz="1800" b="0" i="0" u="none" strike="noStrike" cap="none" normalizeH="0" baseline="0" smtClean="0">
                  <a:ln>
                    <a:noFill/>
                  </a:ln>
                  <a:solidFill>
                    <a:srgbClr val="663300"/>
                  </a:solidFill>
                  <a:effectLst/>
                  <a:latin typeface="Verdana" panose="020B0604030504040204" pitchFamily="34" charset="0"/>
                  <a:cs typeface="Arial" panose="020B0604020202020204" pitchFamily="34" charset="0"/>
                </a:rPr>
                <a:t>ation</a:t>
              </a:r>
            </a:p>
          </p:txBody>
        </p:sp>
        <p:sp>
          <p:nvSpPr>
            <p:cNvPr id="12" name="_s2061"/>
            <p:cNvSpPr>
              <a:spLocks noChangeArrowheads="1"/>
            </p:cNvSpPr>
            <p:nvPr/>
          </p:nvSpPr>
          <p:spPr bwMode="auto">
            <a:xfrm>
              <a:off x="3616" y="2474"/>
              <a:ext cx="528" cy="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NL" altLang="nl-NL" sz="1800" b="0" i="0" u="none" strike="noStrike" cap="none" normalizeH="0" baseline="0" smtClean="0">
                  <a:ln>
                    <a:noFill/>
                  </a:ln>
                  <a:solidFill>
                    <a:srgbClr val="663300"/>
                  </a:solidFill>
                  <a:effectLst/>
                  <a:latin typeface="Verdana" panose="020B0604030504040204" pitchFamily="34" charset="0"/>
                  <a:cs typeface="Arial" panose="020B0604020202020204" pitchFamily="34" charset="0"/>
                </a:rPr>
                <a:t>Design</a:t>
              </a:r>
            </a:p>
          </p:txBody>
        </p:sp>
      </p:gr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Globe">
  <a:themeElements>
    <a:clrScheme name="Globe 11">
      <a:dk1>
        <a:srgbClr val="003B76"/>
      </a:dk1>
      <a:lt1>
        <a:srgbClr val="FFFF00"/>
      </a:lt1>
      <a:dk2>
        <a:srgbClr val="0066CC"/>
      </a:dk2>
      <a:lt2>
        <a:srgbClr val="CC9900"/>
      </a:lt2>
      <a:accent1>
        <a:srgbClr val="33CCCC"/>
      </a:accent1>
      <a:accent2>
        <a:srgbClr val="66CCFF"/>
      </a:accent2>
      <a:accent3>
        <a:srgbClr val="AAB8E2"/>
      </a:accent3>
      <a:accent4>
        <a:srgbClr val="DADA00"/>
      </a:accent4>
      <a:accent5>
        <a:srgbClr val="ADE2E2"/>
      </a:accent5>
      <a:accent6>
        <a:srgbClr val="5CB9E7"/>
      </a:accent6>
      <a:hlink>
        <a:srgbClr val="FFFFCC"/>
      </a:hlink>
      <a:folHlink>
        <a:srgbClr val="FFCC66"/>
      </a:folHlink>
    </a:clrScheme>
    <a:fontScheme name="Globe">
      <a:majorFont>
        <a:latin typeface="Arial"/>
        <a:ea typeface=""/>
        <a:cs typeface="Arial"/>
      </a:majorFont>
      <a:minorFont>
        <a:latin typeface="Verdana"/>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alpha val="20000"/>
          </a:schemeClr>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nl-NL" altLang="nl-NL" sz="1800" b="0" i="0" u="none" strike="noStrike" cap="none" normalizeH="0" baseline="0" smtClean="0">
            <a:ln>
              <a:noFill/>
            </a:ln>
            <a:solidFill>
              <a:schemeClr val="tx1"/>
            </a:solidFill>
            <a:effectLst/>
            <a:latin typeface="Verdana" panose="020B0604030504040204" pitchFamily="34" charset="0"/>
            <a:cs typeface="Arial" panose="020B0604020202020204" pitchFamily="34" charset="0"/>
          </a:defRPr>
        </a:defPPr>
      </a:lstStyle>
    </a:spDef>
    <a:lnDef>
      <a:spPr bwMode="auto">
        <a:xfrm>
          <a:off x="0" y="0"/>
          <a:ext cx="1" cy="1"/>
        </a:xfrm>
        <a:custGeom>
          <a:avLst/>
          <a:gdLst/>
          <a:ahLst/>
          <a:cxnLst/>
          <a:rect l="0" t="0" r="0" b="0"/>
          <a:pathLst/>
        </a:custGeom>
        <a:solidFill>
          <a:schemeClr val="accent1">
            <a:alpha val="20000"/>
          </a:schemeClr>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nl-NL" altLang="nl-NL" sz="1800" b="0" i="0" u="none" strike="noStrike" cap="none" normalizeH="0" baseline="0" smtClean="0">
            <a:ln>
              <a:noFill/>
            </a:ln>
            <a:solidFill>
              <a:schemeClr val="tx1"/>
            </a:solidFill>
            <a:effectLst/>
            <a:latin typeface="Verdana" panose="020B0604030504040204" pitchFamily="34" charset="0"/>
            <a:cs typeface="Arial" panose="020B0604020202020204" pitchFamily="34" charset="0"/>
          </a:defRPr>
        </a:defPPr>
      </a:lstStyle>
    </a:lnDef>
  </a:objectDefaults>
  <a:extraClrSchemeLst>
    <a:extraClrScheme>
      <a:clrScheme name="Globe 1">
        <a:dk1>
          <a:srgbClr val="622100"/>
        </a:dk1>
        <a:lt1>
          <a:srgbClr val="FFFFFF"/>
        </a:lt1>
        <a:dk2>
          <a:srgbClr val="800000"/>
        </a:dk2>
        <a:lt2>
          <a:srgbClr val="FFFFCC"/>
        </a:lt2>
        <a:accent1>
          <a:srgbClr val="E42B00"/>
        </a:accent1>
        <a:accent2>
          <a:srgbClr val="996600"/>
        </a:accent2>
        <a:accent3>
          <a:srgbClr val="C0AAAA"/>
        </a:accent3>
        <a:accent4>
          <a:srgbClr val="DADADA"/>
        </a:accent4>
        <a:accent5>
          <a:srgbClr val="EFACAA"/>
        </a:accent5>
        <a:accent6>
          <a:srgbClr val="8A5C00"/>
        </a:accent6>
        <a:hlink>
          <a:srgbClr val="FADF6C"/>
        </a:hlink>
        <a:folHlink>
          <a:srgbClr val="FF9900"/>
        </a:folHlink>
      </a:clrScheme>
      <a:clrMap bg1="dk2" tx1="lt1" bg2="dk1" tx2="lt2" accent1="accent1" accent2="accent2" accent3="accent3" accent4="accent4" accent5="accent5" accent6="accent6" hlink="hlink" folHlink="folHlink"/>
    </a:extraClrScheme>
    <a:extraClrScheme>
      <a:clrScheme name="Globe 2">
        <a:dk1>
          <a:srgbClr val="5F4545"/>
        </a:dk1>
        <a:lt1>
          <a:srgbClr val="FFFFFF"/>
        </a:lt1>
        <a:dk2>
          <a:srgbClr val="8F6969"/>
        </a:dk2>
        <a:lt2>
          <a:srgbClr val="FFFFCC"/>
        </a:lt2>
        <a:accent1>
          <a:srgbClr val="CC6600"/>
        </a:accent1>
        <a:accent2>
          <a:srgbClr val="924C0C"/>
        </a:accent2>
        <a:accent3>
          <a:srgbClr val="C6B9B9"/>
        </a:accent3>
        <a:accent4>
          <a:srgbClr val="DADADA"/>
        </a:accent4>
        <a:accent5>
          <a:srgbClr val="E2B8AA"/>
        </a:accent5>
        <a:accent6>
          <a:srgbClr val="84440A"/>
        </a:accent6>
        <a:hlink>
          <a:srgbClr val="CFD375"/>
        </a:hlink>
        <a:folHlink>
          <a:srgbClr val="98BB91"/>
        </a:folHlink>
      </a:clrScheme>
      <a:clrMap bg1="dk2" tx1="lt1" bg2="dk1" tx2="lt2" accent1="accent1" accent2="accent2" accent3="accent3" accent4="accent4" accent5="accent5" accent6="accent6" hlink="hlink" folHlink="folHlink"/>
    </a:extraClrScheme>
    <a:extraClrScheme>
      <a:clrScheme name="Globe 3">
        <a:dk1>
          <a:srgbClr val="003B76"/>
        </a:dk1>
        <a:lt1>
          <a:srgbClr val="FFFFFF"/>
        </a:lt1>
        <a:dk2>
          <a:srgbClr val="0066CC"/>
        </a:dk2>
        <a:lt2>
          <a:srgbClr val="CCECFF"/>
        </a:lt2>
        <a:accent1>
          <a:srgbClr val="33CCCC"/>
        </a:accent1>
        <a:accent2>
          <a:srgbClr val="66CCFF"/>
        </a:accent2>
        <a:accent3>
          <a:srgbClr val="AAB8E2"/>
        </a:accent3>
        <a:accent4>
          <a:srgbClr val="DADADA"/>
        </a:accent4>
        <a:accent5>
          <a:srgbClr val="ADE2E2"/>
        </a:accent5>
        <a:accent6>
          <a:srgbClr val="5CB9E7"/>
        </a:accent6>
        <a:hlink>
          <a:srgbClr val="FFFFCC"/>
        </a:hlink>
        <a:folHlink>
          <a:srgbClr val="FFCC66"/>
        </a:folHlink>
      </a:clrScheme>
      <a:clrMap bg1="dk2" tx1="lt1" bg2="dk1" tx2="lt2" accent1="accent1" accent2="accent2" accent3="accent3" accent4="accent4" accent5="accent5" accent6="accent6" hlink="hlink" folHlink="folHlink"/>
    </a:extraClrScheme>
    <a:extraClrScheme>
      <a:clrScheme name="Globe 4">
        <a:dk1>
          <a:srgbClr val="005856"/>
        </a:dk1>
        <a:lt1>
          <a:srgbClr val="FFFFFF"/>
        </a:lt1>
        <a:dk2>
          <a:srgbClr val="008080"/>
        </a:dk2>
        <a:lt2>
          <a:srgbClr val="FFFFCC"/>
        </a:lt2>
        <a:accent1>
          <a:srgbClr val="0099CC"/>
        </a:accent1>
        <a:accent2>
          <a:srgbClr val="00CCFF"/>
        </a:accent2>
        <a:accent3>
          <a:srgbClr val="AAC0C0"/>
        </a:accent3>
        <a:accent4>
          <a:srgbClr val="DADADA"/>
        </a:accent4>
        <a:accent5>
          <a:srgbClr val="AACAE2"/>
        </a:accent5>
        <a:accent6>
          <a:srgbClr val="00B9E7"/>
        </a:accent6>
        <a:hlink>
          <a:srgbClr val="1ACE9F"/>
        </a:hlink>
        <a:folHlink>
          <a:srgbClr val="948CCE"/>
        </a:folHlink>
      </a:clrScheme>
      <a:clrMap bg1="dk2" tx1="lt1" bg2="dk1" tx2="lt2" accent1="accent1" accent2="accent2" accent3="accent3" accent4="accent4" accent5="accent5" accent6="accent6" hlink="hlink" folHlink="folHlink"/>
    </a:extraClrScheme>
    <a:extraClrScheme>
      <a:clrScheme name="Globe 5">
        <a:dk1>
          <a:srgbClr val="3C5436"/>
        </a:dk1>
        <a:lt1>
          <a:srgbClr val="FFFFFF"/>
        </a:lt1>
        <a:dk2>
          <a:srgbClr val="5F8656"/>
        </a:dk2>
        <a:lt2>
          <a:srgbClr val="D6D8C0"/>
        </a:lt2>
        <a:accent1>
          <a:srgbClr val="61733D"/>
        </a:accent1>
        <a:accent2>
          <a:srgbClr val="324A39"/>
        </a:accent2>
        <a:accent3>
          <a:srgbClr val="B6C3B4"/>
        </a:accent3>
        <a:accent4>
          <a:srgbClr val="DADADA"/>
        </a:accent4>
        <a:accent5>
          <a:srgbClr val="B7BCAF"/>
        </a:accent5>
        <a:accent6>
          <a:srgbClr val="2C4233"/>
        </a:accent6>
        <a:hlink>
          <a:srgbClr val="73D588"/>
        </a:hlink>
        <a:folHlink>
          <a:srgbClr val="6F99B9"/>
        </a:folHlink>
      </a:clrScheme>
      <a:clrMap bg1="dk2" tx1="lt1" bg2="dk1" tx2="lt2" accent1="accent1" accent2="accent2" accent3="accent3" accent4="accent4" accent5="accent5" accent6="accent6" hlink="hlink" folHlink="folHlink"/>
    </a:extraClrScheme>
    <a:extraClrScheme>
      <a:clrScheme name="Globe 6">
        <a:dk1>
          <a:srgbClr val="5B7B65"/>
        </a:dk1>
        <a:lt1>
          <a:srgbClr val="FFFFFF"/>
        </a:lt1>
        <a:dk2>
          <a:srgbClr val="9ABE9D"/>
        </a:dk2>
        <a:lt2>
          <a:srgbClr val="336600"/>
        </a:lt2>
        <a:accent1>
          <a:srgbClr val="00CC66"/>
        </a:accent1>
        <a:accent2>
          <a:srgbClr val="4E7050"/>
        </a:accent2>
        <a:accent3>
          <a:srgbClr val="CADBCC"/>
        </a:accent3>
        <a:accent4>
          <a:srgbClr val="DADADA"/>
        </a:accent4>
        <a:accent5>
          <a:srgbClr val="AAE2B8"/>
        </a:accent5>
        <a:accent6>
          <a:srgbClr val="466548"/>
        </a:accent6>
        <a:hlink>
          <a:srgbClr val="FFFFCC"/>
        </a:hlink>
        <a:folHlink>
          <a:srgbClr val="9CE8A3"/>
        </a:folHlink>
      </a:clrScheme>
      <a:clrMap bg1="dk2" tx1="lt1" bg2="dk1" tx2="lt2" accent1="accent1" accent2="accent2" accent3="accent3" accent4="accent4" accent5="accent5" accent6="accent6" hlink="hlink" folHlink="folHlink"/>
    </a:extraClrScheme>
    <a:extraClrScheme>
      <a:clrScheme name="Globe 7">
        <a:dk1>
          <a:srgbClr val="4C4E44"/>
        </a:dk1>
        <a:lt1>
          <a:srgbClr val="FFFFFF"/>
        </a:lt1>
        <a:dk2>
          <a:srgbClr val="686B5D"/>
        </a:dk2>
        <a:lt2>
          <a:srgbClr val="D6D5C6"/>
        </a:lt2>
        <a:accent1>
          <a:srgbClr val="898D79"/>
        </a:accent1>
        <a:accent2>
          <a:srgbClr val="4D4F45"/>
        </a:accent2>
        <a:accent3>
          <a:srgbClr val="B9BAB6"/>
        </a:accent3>
        <a:accent4>
          <a:srgbClr val="DADADA"/>
        </a:accent4>
        <a:accent5>
          <a:srgbClr val="C4C5BE"/>
        </a:accent5>
        <a:accent6>
          <a:srgbClr val="45473E"/>
        </a:accent6>
        <a:hlink>
          <a:srgbClr val="58BE67"/>
        </a:hlink>
        <a:folHlink>
          <a:srgbClr val="C0C640"/>
        </a:folHlink>
      </a:clrScheme>
      <a:clrMap bg1="dk2" tx1="lt1" bg2="dk1" tx2="lt2" accent1="accent1" accent2="accent2" accent3="accent3" accent4="accent4" accent5="accent5" accent6="accent6" hlink="hlink" folHlink="folHlink"/>
    </a:extraClrScheme>
    <a:extraClrScheme>
      <a:clrScheme name="Globe 8">
        <a:dk1>
          <a:srgbClr val="000000"/>
        </a:dk1>
        <a:lt1>
          <a:srgbClr val="FFFFDD"/>
        </a:lt1>
        <a:dk2>
          <a:srgbClr val="000000"/>
        </a:dk2>
        <a:lt2>
          <a:srgbClr val="98977A"/>
        </a:lt2>
        <a:accent1>
          <a:srgbClr val="BDCDA7"/>
        </a:accent1>
        <a:accent2>
          <a:srgbClr val="A0D060"/>
        </a:accent2>
        <a:accent3>
          <a:srgbClr val="FFFFEB"/>
        </a:accent3>
        <a:accent4>
          <a:srgbClr val="000000"/>
        </a:accent4>
        <a:accent5>
          <a:srgbClr val="DBE3D0"/>
        </a:accent5>
        <a:accent6>
          <a:srgbClr val="91BC56"/>
        </a:accent6>
        <a:hlink>
          <a:srgbClr val="FADD4E"/>
        </a:hlink>
        <a:folHlink>
          <a:srgbClr val="CC9900"/>
        </a:folHlink>
      </a:clrScheme>
      <a:clrMap bg1="lt1" tx1="dk1" bg2="lt2" tx2="dk2" accent1="accent1" accent2="accent2" accent3="accent3" accent4="accent4" accent5="accent5" accent6="accent6" hlink="hlink" folHlink="folHlink"/>
    </a:extraClrScheme>
    <a:extraClrScheme>
      <a:clrScheme name="Globe 9">
        <a:dk1>
          <a:srgbClr val="003B76"/>
        </a:dk1>
        <a:lt1>
          <a:srgbClr val="FFFF00"/>
        </a:lt1>
        <a:dk2>
          <a:srgbClr val="0066CC"/>
        </a:dk2>
        <a:lt2>
          <a:srgbClr val="CCECFF"/>
        </a:lt2>
        <a:accent1>
          <a:srgbClr val="33CCCC"/>
        </a:accent1>
        <a:accent2>
          <a:srgbClr val="66CCFF"/>
        </a:accent2>
        <a:accent3>
          <a:srgbClr val="AAB8E2"/>
        </a:accent3>
        <a:accent4>
          <a:srgbClr val="DADA00"/>
        </a:accent4>
        <a:accent5>
          <a:srgbClr val="ADE2E2"/>
        </a:accent5>
        <a:accent6>
          <a:srgbClr val="5CB9E7"/>
        </a:accent6>
        <a:hlink>
          <a:srgbClr val="FFFFCC"/>
        </a:hlink>
        <a:folHlink>
          <a:srgbClr val="FFCC66"/>
        </a:folHlink>
      </a:clrScheme>
      <a:clrMap bg1="dk2" tx1="lt1" bg2="dk1" tx2="lt2" accent1="accent1" accent2="accent2" accent3="accent3" accent4="accent4" accent5="accent5" accent6="accent6" hlink="hlink" folHlink="folHlink"/>
    </a:extraClrScheme>
    <a:extraClrScheme>
      <a:clrScheme name="Globe 10">
        <a:dk1>
          <a:srgbClr val="003B76"/>
        </a:dk1>
        <a:lt1>
          <a:srgbClr val="FFFF00"/>
        </a:lt1>
        <a:dk2>
          <a:srgbClr val="0066CC"/>
        </a:dk2>
        <a:lt2>
          <a:srgbClr val="FFFF00"/>
        </a:lt2>
        <a:accent1>
          <a:srgbClr val="33CCCC"/>
        </a:accent1>
        <a:accent2>
          <a:srgbClr val="66CCFF"/>
        </a:accent2>
        <a:accent3>
          <a:srgbClr val="AAB8E2"/>
        </a:accent3>
        <a:accent4>
          <a:srgbClr val="DADA00"/>
        </a:accent4>
        <a:accent5>
          <a:srgbClr val="ADE2E2"/>
        </a:accent5>
        <a:accent6>
          <a:srgbClr val="5CB9E7"/>
        </a:accent6>
        <a:hlink>
          <a:srgbClr val="FFFFCC"/>
        </a:hlink>
        <a:folHlink>
          <a:srgbClr val="FFCC66"/>
        </a:folHlink>
      </a:clrScheme>
      <a:clrMap bg1="dk2" tx1="lt1" bg2="dk1" tx2="lt2" accent1="accent1" accent2="accent2" accent3="accent3" accent4="accent4" accent5="accent5" accent6="accent6" hlink="hlink" folHlink="folHlink"/>
    </a:extraClrScheme>
    <a:extraClrScheme>
      <a:clrScheme name="Globe 11">
        <a:dk1>
          <a:srgbClr val="003B76"/>
        </a:dk1>
        <a:lt1>
          <a:srgbClr val="FFFF00"/>
        </a:lt1>
        <a:dk2>
          <a:srgbClr val="0066CC"/>
        </a:dk2>
        <a:lt2>
          <a:srgbClr val="CC9900"/>
        </a:lt2>
        <a:accent1>
          <a:srgbClr val="33CCCC"/>
        </a:accent1>
        <a:accent2>
          <a:srgbClr val="66CCFF"/>
        </a:accent2>
        <a:accent3>
          <a:srgbClr val="AAB8E2"/>
        </a:accent3>
        <a:accent4>
          <a:srgbClr val="DADA00"/>
        </a:accent4>
        <a:accent5>
          <a:srgbClr val="ADE2E2"/>
        </a:accent5>
        <a:accent6>
          <a:srgbClr val="5CB9E7"/>
        </a:accent6>
        <a:hlink>
          <a:srgbClr val="FFFFCC"/>
        </a:hlink>
        <a:folHlink>
          <a:srgbClr val="FFCC66"/>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Globe</Template>
  <TotalTime>22761</TotalTime>
  <Words>1673</Words>
  <Application>Microsoft Office PowerPoint</Application>
  <PresentationFormat>On-screen Show (4:3)</PresentationFormat>
  <Paragraphs>343</Paragraphs>
  <Slides>33</Slides>
  <Notes>19</Notes>
  <HiddenSlides>6</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33</vt:i4>
      </vt:variant>
    </vt:vector>
  </HeadingPairs>
  <TitlesOfParts>
    <vt:vector size="38" baseType="lpstr">
      <vt:lpstr>Verdana</vt:lpstr>
      <vt:lpstr>Arial</vt:lpstr>
      <vt:lpstr>Wingdings</vt:lpstr>
      <vt:lpstr>Globe</vt:lpstr>
      <vt:lpstr>Microsoft Office Excel Worksheet</vt:lpstr>
      <vt:lpstr>Load Testing</vt:lpstr>
      <vt:lpstr>Agenda</vt:lpstr>
      <vt:lpstr>What is Load Testing?</vt:lpstr>
      <vt:lpstr>What is Load Testing?</vt:lpstr>
      <vt:lpstr>What is Load Testing?</vt:lpstr>
      <vt:lpstr>What is Load Testing?</vt:lpstr>
      <vt:lpstr>What is Load Testing?</vt:lpstr>
      <vt:lpstr>Load Test Development Cycle</vt:lpstr>
      <vt:lpstr>Load Test Development Cycle</vt:lpstr>
      <vt:lpstr>Requirements Analysis</vt:lpstr>
      <vt:lpstr>Requirements Analysis - TMap quality attributes</vt:lpstr>
      <vt:lpstr>Load Test Development Cycle</vt:lpstr>
      <vt:lpstr>Design Steps</vt:lpstr>
      <vt:lpstr>Design Test Scripts</vt:lpstr>
      <vt:lpstr>Design Scenarios</vt:lpstr>
      <vt:lpstr>Sample Workload Model</vt:lpstr>
      <vt:lpstr>Design Test Data</vt:lpstr>
      <vt:lpstr>Design Load Test Infrastructure</vt:lpstr>
      <vt:lpstr>Design Test Environment</vt:lpstr>
      <vt:lpstr>Identify Metrics</vt:lpstr>
      <vt:lpstr>Identify Metrics</vt:lpstr>
      <vt:lpstr>Load Test Development Cycle</vt:lpstr>
      <vt:lpstr>Implementation</vt:lpstr>
      <vt:lpstr>Implementation</vt:lpstr>
      <vt:lpstr>Load Test Development Cycle</vt:lpstr>
      <vt:lpstr>Quality Assurance</vt:lpstr>
      <vt:lpstr>Load Test Development Cycle</vt:lpstr>
      <vt:lpstr>Execution and Reporting</vt:lpstr>
      <vt:lpstr>Risk of not testing properly</vt:lpstr>
      <vt:lpstr>Risk of not testing properly </vt:lpstr>
      <vt:lpstr>Risk of not testing properly</vt:lpstr>
      <vt:lpstr>Summary</vt:lpstr>
      <vt:lpstr>Questions ?</vt:lpstr>
    </vt:vector>
  </TitlesOfParts>
  <Company>IBM Nederland NV</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Terugkoppeling Business Studie</dc:title>
  <dc:subject>Centrale Migratie Websphere 5</dc:subject>
  <dc:creator>Gert Nijman</dc:creator>
  <cp:lastModifiedBy>Michael Kok</cp:lastModifiedBy>
  <cp:revision>311</cp:revision>
  <dcterms:created xsi:type="dcterms:W3CDTF">2004-02-17T12:06:38Z</dcterms:created>
  <dcterms:modified xsi:type="dcterms:W3CDTF">2018-01-30T13:12:13Z</dcterms:modified>
</cp:coreProperties>
</file>